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98" r:id="rId1"/>
    <p:sldMasterId id="2147483717" r:id="rId2"/>
    <p:sldMasterId id="2147483743" r:id="rId3"/>
  </p:sldMasterIdLst>
  <p:notesMasterIdLst>
    <p:notesMasterId r:id="rId6"/>
  </p:notesMasterIdLst>
  <p:handoutMasterIdLst>
    <p:handoutMasterId r:id="rId7"/>
  </p:handoutMasterIdLst>
  <p:sldIdLst>
    <p:sldId id="256" r:id="rId4"/>
    <p:sldId id="257" r:id="rId5"/>
  </p:sldIdLst>
  <p:sldSz cx="12192000" cy="6858000"/>
  <p:notesSz cx="6858000" cy="9144000"/>
  <p:defaultTextStyle>
    <a:defPPr>
      <a:defRPr lang="en-US"/>
    </a:defPPr>
    <a:lvl1pPr marL="0" algn="l" defTabSz="45707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071" algn="l" defTabSz="45707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143" algn="l" defTabSz="45707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216" algn="l" defTabSz="45707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285" algn="l" defTabSz="45707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356" algn="l" defTabSz="45707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429" algn="l" defTabSz="45707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9500" algn="l" defTabSz="45707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6572" algn="l" defTabSz="45707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D5885"/>
    <a:srgbClr val="417C7B"/>
    <a:srgbClr val="5D426B"/>
    <a:srgbClr val="760102"/>
    <a:srgbClr val="404040"/>
    <a:srgbClr val="EAEAEA"/>
    <a:srgbClr val="2C4063"/>
    <a:srgbClr val="870101"/>
    <a:srgbClr val="3159A0"/>
    <a:srgbClr val="3F6FA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88AED31-BEC2-47E9-874C-73BA2ABF35D6}" v="27" dt="2022-10-27T23:53:27.97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6" autoAdjust="0"/>
    <p:restoredTop sz="96286" autoAdjust="0"/>
  </p:normalViewPr>
  <p:slideViewPr>
    <p:cSldViewPr snapToGrid="0" snapToObjects="1">
      <p:cViewPr varScale="1">
        <p:scale>
          <a:sx n="86" d="100"/>
          <a:sy n="86" d="100"/>
        </p:scale>
        <p:origin x="48" y="15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" d="1"/>
        <a:sy n="1" d="1"/>
      </p:scale>
      <p:origin x="0" y="0"/>
    </p:cViewPr>
  </p:sorterViewPr>
  <p:notesViewPr>
    <p:cSldViewPr snapToGrid="0" snapToObjects="1">
      <p:cViewPr>
        <p:scale>
          <a:sx n="100" d="100"/>
          <a:sy n="100" d="100"/>
        </p:scale>
        <p:origin x="-2016" y="156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handoutMaster" Target="handoutMasters/handoutMaster1.xml"/><Relationship Id="rId12" Type="http://schemas.microsoft.com/office/2015/10/relationships/revisionInfo" Target="revisionInfo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2.xml"/><Relationship Id="rId10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40DA1FA-7209-45C3-B406-6259848CD8BF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F2667C2-8F83-416C-9897-25E40E16F991}">
      <dgm:prSet phldrT="[Text]" custT="1"/>
      <dgm:spPr>
        <a:xfrm>
          <a:off x="0" y="1444"/>
          <a:ext cx="2753236" cy="1228928"/>
        </a:xfrm>
        <a:prstGeom prst="roundRect">
          <a:avLst/>
        </a:prstGeom>
        <a:solidFill>
          <a:schemeClr val="tx1"/>
        </a:solidFill>
        <a:ln w="127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pPr>
            <a:buNone/>
          </a:pPr>
          <a:r>
            <a:rPr lang="en-US" sz="2400" b="1" dirty="0">
              <a:solidFill>
                <a:schemeClr val="accent5"/>
              </a:solidFill>
              <a:latin typeface="Arial"/>
              <a:ea typeface="+mn-ea"/>
              <a:cs typeface="+mn-cs"/>
            </a:rPr>
            <a:t>Vision</a:t>
          </a:r>
        </a:p>
      </dgm:t>
    </dgm:pt>
    <dgm:pt modelId="{DA6E9C60-9B4A-4E85-8DCC-D50B2F71B3B4}" type="parTrans" cxnId="{30EDFD5F-CEF6-4F33-9532-7A6CCE47ABB1}">
      <dgm:prSet/>
      <dgm:spPr/>
      <dgm:t>
        <a:bodyPr/>
        <a:lstStyle/>
        <a:p>
          <a:endParaRPr lang="en-US"/>
        </a:p>
      </dgm:t>
    </dgm:pt>
    <dgm:pt modelId="{B45A3F60-3871-474C-B47D-B41E4FCAA66E}" type="sibTrans" cxnId="{30EDFD5F-CEF6-4F33-9532-7A6CCE47ABB1}">
      <dgm:prSet/>
      <dgm:spPr/>
      <dgm:t>
        <a:bodyPr/>
        <a:lstStyle/>
        <a:p>
          <a:endParaRPr lang="en-US"/>
        </a:p>
      </dgm:t>
    </dgm:pt>
    <dgm:pt modelId="{FE5DF8FB-0E29-4B66-A80B-26E759A7E234}">
      <dgm:prSet phldrT="[Text]" custT="1"/>
      <dgm:spPr>
        <a:xfrm rot="5400000">
          <a:off x="4700232" y="-1831412"/>
          <a:ext cx="1000651" cy="4894643"/>
        </a:xfrm>
        <a:prstGeom prst="round2SameRect">
          <a:avLst/>
        </a:prstGeom>
        <a:solidFill>
          <a:schemeClr val="bg2">
            <a:lumMod val="85000"/>
            <a:alpha val="90000"/>
          </a:schemeClr>
        </a:solidFill>
        <a:ln w="12700" cap="flat" cmpd="sng" algn="ctr">
          <a:solidFill>
            <a:srgbClr val="0085D5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pPr marL="45720" indent="0">
            <a:lnSpc>
              <a:spcPct val="100000"/>
            </a:lnSpc>
            <a:buClrTx/>
            <a:buSzTx/>
            <a:buFontTx/>
            <a:buNone/>
          </a:pPr>
          <a:r>
            <a:rPr kumimoji="0" lang="en-US" sz="1200" i="0" u="none" strike="noStrike" cap="none" spc="0" normalizeH="0" baseline="0" noProof="0" dirty="0">
              <a:ln>
                <a:noFill/>
              </a:ln>
              <a:solidFill>
                <a:srgbClr val="53565A"/>
              </a:solidFill>
              <a:effectLst/>
              <a:uLnTx/>
              <a:uFillTx/>
              <a:latin typeface="Arial"/>
              <a:ea typeface="+mn-ea"/>
              <a:cs typeface="+mn-cs"/>
            </a:rPr>
            <a:t>For [Insert Data Organization Name], and ultimately all of [Insert Company Name], realize the full potential of our data, enabling employees and customers to </a:t>
          </a:r>
          <a:r>
            <a:rPr lang="en-US" sz="1200" dirty="0">
              <a:solidFill>
                <a:srgbClr val="53565A"/>
              </a:solidFill>
              <a:latin typeface="Arial"/>
              <a:ea typeface="+mn-ea"/>
              <a:cs typeface="+mn-cs"/>
            </a:rPr>
            <a:t>gain greater insights, </a:t>
          </a:r>
          <a:r>
            <a:rPr kumimoji="0" lang="en-US" sz="1200" i="0" u="none" strike="noStrike" cap="none" spc="0" normalizeH="0" baseline="0" noProof="0" dirty="0">
              <a:ln>
                <a:noFill/>
              </a:ln>
              <a:solidFill>
                <a:srgbClr val="53565A"/>
              </a:solidFill>
              <a:effectLst/>
              <a:uLnTx/>
              <a:uFillTx/>
              <a:latin typeface="Arial"/>
              <a:ea typeface="+mn-ea"/>
              <a:cs typeface="+mn-cs"/>
            </a:rPr>
            <a:t>make better decisions and improve outcomes</a:t>
          </a:r>
          <a:endParaRPr lang="en-US" sz="1200" dirty="0">
            <a:solidFill>
              <a:srgbClr val="53565A"/>
            </a:solidFill>
            <a:latin typeface="Arial"/>
            <a:ea typeface="+mn-ea"/>
            <a:cs typeface="+mn-cs"/>
          </a:endParaRPr>
        </a:p>
      </dgm:t>
    </dgm:pt>
    <dgm:pt modelId="{41EC3D60-48EA-4CD6-AC04-01042117E696}" type="parTrans" cxnId="{14C1A643-AA87-48D2-AD23-4E7BE72CB9FD}">
      <dgm:prSet/>
      <dgm:spPr/>
      <dgm:t>
        <a:bodyPr/>
        <a:lstStyle/>
        <a:p>
          <a:endParaRPr lang="en-US"/>
        </a:p>
      </dgm:t>
    </dgm:pt>
    <dgm:pt modelId="{AE0C6EE3-B499-4244-AAB1-69664D3C4C64}" type="sibTrans" cxnId="{14C1A643-AA87-48D2-AD23-4E7BE72CB9FD}">
      <dgm:prSet/>
      <dgm:spPr/>
      <dgm:t>
        <a:bodyPr/>
        <a:lstStyle/>
        <a:p>
          <a:endParaRPr lang="en-US"/>
        </a:p>
      </dgm:t>
    </dgm:pt>
    <dgm:pt modelId="{50570841-CEFA-4062-9EFF-383B7F6B433B}">
      <dgm:prSet phldrT="[Text]" custT="1"/>
      <dgm:spPr>
        <a:xfrm>
          <a:off x="0" y="1371568"/>
          <a:ext cx="2753236" cy="1228928"/>
        </a:xfrm>
        <a:prstGeom prst="roundRect">
          <a:avLst/>
        </a:prstGeom>
        <a:solidFill>
          <a:schemeClr val="tx1">
            <a:lumMod val="50000"/>
            <a:lumOff val="50000"/>
          </a:schemeClr>
        </a:solidFill>
        <a:ln w="127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pPr>
            <a:buNone/>
          </a:pPr>
          <a:r>
            <a:rPr lang="en-US" sz="2400" b="1" dirty="0">
              <a:solidFill>
                <a:schemeClr val="accent5"/>
              </a:solidFill>
              <a:latin typeface="Arial"/>
              <a:ea typeface="+mn-ea"/>
              <a:cs typeface="+mn-cs"/>
            </a:rPr>
            <a:t>Mission</a:t>
          </a:r>
        </a:p>
      </dgm:t>
    </dgm:pt>
    <dgm:pt modelId="{A2FB6ED3-E5A1-414E-B60B-3881263719C6}" type="parTrans" cxnId="{6947A5ED-CBB5-41A1-9B6D-53A912322793}">
      <dgm:prSet/>
      <dgm:spPr/>
      <dgm:t>
        <a:bodyPr/>
        <a:lstStyle/>
        <a:p>
          <a:endParaRPr lang="en-US"/>
        </a:p>
      </dgm:t>
    </dgm:pt>
    <dgm:pt modelId="{9B8B6C12-9161-4FC8-BC4D-BC40C1912948}" type="sibTrans" cxnId="{6947A5ED-CBB5-41A1-9B6D-53A912322793}">
      <dgm:prSet/>
      <dgm:spPr/>
      <dgm:t>
        <a:bodyPr/>
        <a:lstStyle/>
        <a:p>
          <a:endParaRPr lang="en-US"/>
        </a:p>
      </dgm:t>
    </dgm:pt>
    <dgm:pt modelId="{39430D55-C1AD-42E7-9D58-319985AC0229}">
      <dgm:prSet phldrT="[Text]" custT="1"/>
      <dgm:spPr>
        <a:xfrm rot="5400000">
          <a:off x="4700232" y="-461289"/>
          <a:ext cx="1000651" cy="4894643"/>
        </a:xfrm>
        <a:prstGeom prst="round2SameRect">
          <a:avLst/>
        </a:prstGeom>
        <a:solidFill>
          <a:schemeClr val="bg2">
            <a:lumMod val="85000"/>
            <a:alpha val="90000"/>
          </a:schemeClr>
        </a:solidFill>
        <a:ln w="12700" cap="flat" cmpd="sng" algn="ctr">
          <a:solidFill>
            <a:srgbClr val="0085D5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pPr marL="45720" indent="0">
            <a:lnSpc>
              <a:spcPct val="100000"/>
            </a:lnSpc>
            <a:buClrTx/>
            <a:buSzTx/>
            <a:buFontTx/>
            <a:buNone/>
          </a:pPr>
          <a:r>
            <a:rPr lang="en-US" sz="1200" b="0" i="0" dirty="0">
              <a:solidFill>
                <a:srgbClr val="3E4043"/>
              </a:solidFill>
              <a:effectLst/>
              <a:latin typeface="Arial"/>
              <a:ea typeface="+mn-ea"/>
              <a:cs typeface="+mn-cs"/>
            </a:rPr>
            <a:t>Establish Data Strategy &amp; Data Governance end to end by playing a more active stakeholder role in improving </a:t>
          </a:r>
          <a:r>
            <a:rPr lang="en-US" sz="1200" b="1" i="0" dirty="0">
              <a:solidFill>
                <a:srgbClr val="3E4043"/>
              </a:solidFill>
              <a:effectLst/>
              <a:latin typeface="Arial"/>
              <a:ea typeface="+mn-ea"/>
              <a:cs typeface="+mn-cs"/>
            </a:rPr>
            <a:t>quality</a:t>
          </a:r>
          <a:r>
            <a:rPr lang="en-US" sz="1200" b="0" i="0" dirty="0">
              <a:solidFill>
                <a:srgbClr val="3E4043"/>
              </a:solidFill>
              <a:effectLst/>
              <a:latin typeface="Arial"/>
              <a:ea typeface="+mn-ea"/>
              <a:cs typeface="+mn-cs"/>
            </a:rPr>
            <a:t>, </a:t>
          </a:r>
          <a:r>
            <a:rPr lang="en-US" sz="1200" b="1" i="0" dirty="0">
              <a:solidFill>
                <a:srgbClr val="3E4043"/>
              </a:solidFill>
              <a:effectLst/>
              <a:latin typeface="Arial"/>
              <a:ea typeface="+mn-ea"/>
              <a:cs typeface="+mn-cs"/>
            </a:rPr>
            <a:t>efficiency</a:t>
          </a:r>
          <a:r>
            <a:rPr lang="en-US" sz="1200" b="0" i="0" dirty="0">
              <a:solidFill>
                <a:srgbClr val="3E4043"/>
              </a:solidFill>
              <a:effectLst/>
              <a:latin typeface="Arial"/>
              <a:ea typeface="+mn-ea"/>
              <a:cs typeface="+mn-cs"/>
            </a:rPr>
            <a:t> and </a:t>
          </a:r>
          <a:r>
            <a:rPr lang="en-US" sz="1200" b="1" i="0" dirty="0">
              <a:solidFill>
                <a:srgbClr val="3E4043"/>
              </a:solidFill>
              <a:effectLst/>
              <a:latin typeface="Arial"/>
              <a:ea typeface="+mn-ea"/>
              <a:cs typeface="+mn-cs"/>
            </a:rPr>
            <a:t>value</a:t>
          </a:r>
          <a:r>
            <a:rPr lang="en-US" sz="1200" b="0" i="0" dirty="0">
              <a:solidFill>
                <a:srgbClr val="3E4043"/>
              </a:solidFill>
              <a:effectLst/>
              <a:latin typeface="Arial"/>
              <a:ea typeface="+mn-ea"/>
              <a:cs typeface="+mn-cs"/>
            </a:rPr>
            <a:t> in how data is used within [Insert Company Name], driving digital transformation and enabling the [Insert Data Project Name or Line of Business].</a:t>
          </a:r>
          <a:endParaRPr lang="en-US" sz="1200" dirty="0">
            <a:solidFill>
              <a:srgbClr val="53565A">
                <a:hueOff val="0"/>
                <a:satOff val="0"/>
                <a:lumOff val="0"/>
                <a:alphaOff val="0"/>
              </a:srgbClr>
            </a:solidFill>
            <a:latin typeface="Arial"/>
            <a:ea typeface="+mn-ea"/>
            <a:cs typeface="+mn-cs"/>
          </a:endParaRPr>
        </a:p>
      </dgm:t>
    </dgm:pt>
    <dgm:pt modelId="{66B9F2AB-51BC-4087-BFEE-F8B4D3D97FFC}" type="parTrans" cxnId="{81CDEB01-4DD2-4CBB-AAB2-0BBA69412DCF}">
      <dgm:prSet/>
      <dgm:spPr/>
      <dgm:t>
        <a:bodyPr/>
        <a:lstStyle/>
        <a:p>
          <a:endParaRPr lang="en-US"/>
        </a:p>
      </dgm:t>
    </dgm:pt>
    <dgm:pt modelId="{2F51AD97-10D2-4819-A21A-87EFBCA748D3}" type="sibTrans" cxnId="{81CDEB01-4DD2-4CBB-AAB2-0BBA69412DCF}">
      <dgm:prSet/>
      <dgm:spPr/>
      <dgm:t>
        <a:bodyPr/>
        <a:lstStyle/>
        <a:p>
          <a:endParaRPr lang="en-US"/>
        </a:p>
      </dgm:t>
    </dgm:pt>
    <dgm:pt modelId="{07B302AF-7A0B-43A3-B33D-82C7CE774F3E}">
      <dgm:prSet phldrT="[Text]" custT="1"/>
      <dgm:spPr>
        <a:xfrm>
          <a:off x="0" y="2741691"/>
          <a:ext cx="2753236" cy="1228928"/>
        </a:xfrm>
        <a:prstGeom prst="roundRect">
          <a:avLst/>
        </a:prstGeom>
        <a:solidFill>
          <a:schemeClr val="accent6"/>
        </a:solidFill>
        <a:ln w="127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pPr>
            <a:buNone/>
          </a:pPr>
          <a:r>
            <a:rPr lang="en-US" sz="2400" b="1" dirty="0">
              <a:solidFill>
                <a:schemeClr val="accent5"/>
              </a:solidFill>
              <a:latin typeface="Arial"/>
              <a:ea typeface="+mn-ea"/>
              <a:cs typeface="+mn-cs"/>
            </a:rPr>
            <a:t>Goal</a:t>
          </a:r>
        </a:p>
      </dgm:t>
    </dgm:pt>
    <dgm:pt modelId="{A7B6E17C-83BC-4A21-A8CF-A425BFE3D562}" type="parTrans" cxnId="{4564B856-DBD9-486E-B2A7-1AAD30032370}">
      <dgm:prSet/>
      <dgm:spPr/>
      <dgm:t>
        <a:bodyPr/>
        <a:lstStyle/>
        <a:p>
          <a:endParaRPr lang="en-US"/>
        </a:p>
      </dgm:t>
    </dgm:pt>
    <dgm:pt modelId="{B602E2D8-67D3-4456-A82D-96888CEC9D6D}" type="sibTrans" cxnId="{4564B856-DBD9-486E-B2A7-1AAD30032370}">
      <dgm:prSet/>
      <dgm:spPr/>
      <dgm:t>
        <a:bodyPr/>
        <a:lstStyle/>
        <a:p>
          <a:endParaRPr lang="en-US"/>
        </a:p>
      </dgm:t>
    </dgm:pt>
    <dgm:pt modelId="{14F8A412-2BA6-410C-B843-0264E86B9B4C}">
      <dgm:prSet phldrT="[Text]" custT="1"/>
      <dgm:spPr>
        <a:xfrm rot="5400000">
          <a:off x="4700232" y="908834"/>
          <a:ext cx="1000651" cy="4894643"/>
        </a:xfrm>
        <a:prstGeom prst="round2SameRect">
          <a:avLst/>
        </a:prstGeom>
        <a:solidFill>
          <a:schemeClr val="bg2">
            <a:lumMod val="85000"/>
            <a:alpha val="90000"/>
          </a:schemeClr>
        </a:solidFill>
        <a:ln w="12700" cap="flat" cmpd="sng" algn="ctr">
          <a:solidFill>
            <a:srgbClr val="0085D5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pPr indent="0">
            <a:buClrTx/>
            <a:buSzTx/>
            <a:buFont typeface="Arial" panose="020B0604020202020204" pitchFamily="34" charset="0"/>
            <a:buNone/>
          </a:pPr>
          <a:r>
            <a:rPr lang="en-US" sz="1200" dirty="0">
              <a:solidFill>
                <a:srgbClr val="53565A"/>
              </a:solidFill>
              <a:effectLst/>
              <a:latin typeface="Arial"/>
              <a:ea typeface="+mn-ea"/>
              <a:cs typeface="+mn-cs"/>
            </a:rPr>
            <a:t>Create a </a:t>
          </a:r>
          <a:r>
            <a:rPr lang="en-US" sz="1200" b="1" dirty="0">
              <a:solidFill>
                <a:srgbClr val="53565A"/>
              </a:solidFill>
              <a:effectLst/>
              <a:latin typeface="Arial"/>
              <a:ea typeface="+mn-ea"/>
              <a:cs typeface="+mn-cs"/>
            </a:rPr>
            <a:t>standard approach to data </a:t>
          </a:r>
          <a:r>
            <a:rPr lang="en-US" sz="1200" b="1" dirty="0">
              <a:solidFill>
                <a:srgbClr val="53565A"/>
              </a:solidFill>
              <a:latin typeface="Arial"/>
              <a:ea typeface="+mn-ea"/>
              <a:cs typeface="+mn-cs"/>
            </a:rPr>
            <a:t>quality </a:t>
          </a:r>
          <a:r>
            <a:rPr lang="en-US" sz="1200" dirty="0">
              <a:solidFill>
                <a:srgbClr val="53565A"/>
              </a:solidFill>
              <a:latin typeface="Arial"/>
              <a:ea typeface="+mn-ea"/>
              <a:cs typeface="+mn-cs"/>
            </a:rPr>
            <a:t>that fosters a </a:t>
          </a:r>
          <a:r>
            <a:rPr lang="en-US" sz="1200" b="1" dirty="0">
              <a:solidFill>
                <a:srgbClr val="53565A"/>
              </a:solidFill>
              <a:effectLst/>
              <a:latin typeface="Arial"/>
              <a:ea typeface="+mn-ea"/>
              <a:cs typeface="+mn-cs"/>
            </a:rPr>
            <a:t>data-driven culture. </a:t>
          </a:r>
          <a:r>
            <a:rPr lang="en-US" sz="1200" dirty="0">
              <a:solidFill>
                <a:srgbClr val="53565A"/>
              </a:solidFill>
              <a:effectLst/>
              <a:latin typeface="Arial"/>
              <a:ea typeface="+mn-ea"/>
              <a:cs typeface="+mn-cs"/>
            </a:rPr>
            <a:t>Provide clear policies, practices, and standards to ensure data is accessible, secure, understood, high quality, and trusted​.</a:t>
          </a:r>
          <a:endParaRPr lang="en-US" sz="1200" dirty="0">
            <a:solidFill>
              <a:srgbClr val="53565A"/>
            </a:solidFill>
            <a:latin typeface="Arial"/>
            <a:ea typeface="+mn-ea"/>
            <a:cs typeface="+mn-cs"/>
          </a:endParaRPr>
        </a:p>
      </dgm:t>
    </dgm:pt>
    <dgm:pt modelId="{76388607-16F2-41AD-9E1E-C7D6FC112E45}" type="parTrans" cxnId="{82C8D300-B6E6-4860-91E8-7E40AEAA49A5}">
      <dgm:prSet/>
      <dgm:spPr/>
      <dgm:t>
        <a:bodyPr/>
        <a:lstStyle/>
        <a:p>
          <a:endParaRPr lang="en-US"/>
        </a:p>
      </dgm:t>
    </dgm:pt>
    <dgm:pt modelId="{02056808-FF1B-4723-9932-78DCDCAB389A}" type="sibTrans" cxnId="{82C8D300-B6E6-4860-91E8-7E40AEAA49A5}">
      <dgm:prSet/>
      <dgm:spPr/>
      <dgm:t>
        <a:bodyPr/>
        <a:lstStyle/>
        <a:p>
          <a:endParaRPr lang="en-US"/>
        </a:p>
      </dgm:t>
    </dgm:pt>
    <dgm:pt modelId="{AFAD1EFC-1D5B-420A-B3FA-D87151096BF0}" type="pres">
      <dgm:prSet presAssocID="{A40DA1FA-7209-45C3-B406-6259848CD8BF}" presName="Name0" presStyleCnt="0">
        <dgm:presLayoutVars>
          <dgm:dir/>
          <dgm:animLvl val="lvl"/>
          <dgm:resizeHandles val="exact"/>
        </dgm:presLayoutVars>
      </dgm:prSet>
      <dgm:spPr/>
    </dgm:pt>
    <dgm:pt modelId="{BDBE6811-D38B-48E5-AEDB-C65B47542ABB}" type="pres">
      <dgm:prSet presAssocID="{DF2667C2-8F83-416C-9897-25E40E16F991}" presName="linNode" presStyleCnt="0"/>
      <dgm:spPr/>
    </dgm:pt>
    <dgm:pt modelId="{4FDC9A53-6B3B-447C-95C5-BDEFF32E1415}" type="pres">
      <dgm:prSet presAssocID="{DF2667C2-8F83-416C-9897-25E40E16F991}" presName="parentText" presStyleLbl="node1" presStyleIdx="0" presStyleCnt="3" custScaleY="43519">
        <dgm:presLayoutVars>
          <dgm:chMax val="1"/>
          <dgm:bulletEnabled val="1"/>
        </dgm:presLayoutVars>
      </dgm:prSet>
      <dgm:spPr/>
    </dgm:pt>
    <dgm:pt modelId="{BC5C8983-5985-4B74-B135-17B77A55C3EA}" type="pres">
      <dgm:prSet presAssocID="{DF2667C2-8F83-416C-9897-25E40E16F991}" presName="descendantText" presStyleLbl="alignAccFollowNode1" presStyleIdx="0" presStyleCnt="3" custScaleY="44294">
        <dgm:presLayoutVars>
          <dgm:bulletEnabled val="1"/>
        </dgm:presLayoutVars>
      </dgm:prSet>
      <dgm:spPr/>
    </dgm:pt>
    <dgm:pt modelId="{FB6FD78B-8056-4408-8DCF-63FAE0093B5D}" type="pres">
      <dgm:prSet presAssocID="{B45A3F60-3871-474C-B47D-B41E4FCAA66E}" presName="sp" presStyleCnt="0"/>
      <dgm:spPr/>
    </dgm:pt>
    <dgm:pt modelId="{4A428427-2FA4-4322-9F05-BDB93B94F864}" type="pres">
      <dgm:prSet presAssocID="{50570841-CEFA-4062-9EFF-383B7F6B433B}" presName="linNode" presStyleCnt="0"/>
      <dgm:spPr/>
    </dgm:pt>
    <dgm:pt modelId="{BB7DF7F9-7596-4C20-AACC-50DD52AB1D1C}" type="pres">
      <dgm:prSet presAssocID="{50570841-CEFA-4062-9EFF-383B7F6B433B}" presName="parentText" presStyleLbl="node1" presStyleIdx="1" presStyleCnt="3" custScaleY="43519">
        <dgm:presLayoutVars>
          <dgm:chMax val="1"/>
          <dgm:bulletEnabled val="1"/>
        </dgm:presLayoutVars>
      </dgm:prSet>
      <dgm:spPr/>
    </dgm:pt>
    <dgm:pt modelId="{11E1B320-8A9B-4BD7-84B0-5BC79F28422E}" type="pres">
      <dgm:prSet presAssocID="{50570841-CEFA-4062-9EFF-383B7F6B433B}" presName="descendantText" presStyleLbl="alignAccFollowNode1" presStyleIdx="1" presStyleCnt="3" custScaleY="44294">
        <dgm:presLayoutVars>
          <dgm:bulletEnabled val="1"/>
        </dgm:presLayoutVars>
      </dgm:prSet>
      <dgm:spPr/>
    </dgm:pt>
    <dgm:pt modelId="{4D4F46FA-8AAE-4B34-8B44-29C2DDCF8B80}" type="pres">
      <dgm:prSet presAssocID="{9B8B6C12-9161-4FC8-BC4D-BC40C1912948}" presName="sp" presStyleCnt="0"/>
      <dgm:spPr/>
    </dgm:pt>
    <dgm:pt modelId="{0C668D68-7B0F-4C1E-B6D3-A5ED2C011EC0}" type="pres">
      <dgm:prSet presAssocID="{07B302AF-7A0B-43A3-B33D-82C7CE774F3E}" presName="linNode" presStyleCnt="0"/>
      <dgm:spPr/>
    </dgm:pt>
    <dgm:pt modelId="{20FE594C-3971-4E6B-BDF9-8DA3B7DC3934}" type="pres">
      <dgm:prSet presAssocID="{07B302AF-7A0B-43A3-B33D-82C7CE774F3E}" presName="parentText" presStyleLbl="node1" presStyleIdx="2" presStyleCnt="3" custScaleY="43519">
        <dgm:presLayoutVars>
          <dgm:chMax val="1"/>
          <dgm:bulletEnabled val="1"/>
        </dgm:presLayoutVars>
      </dgm:prSet>
      <dgm:spPr/>
    </dgm:pt>
    <dgm:pt modelId="{9E6B84C7-3806-4603-930E-17A29469E5BA}" type="pres">
      <dgm:prSet presAssocID="{07B302AF-7A0B-43A3-B33D-82C7CE774F3E}" presName="descendantText" presStyleLbl="alignAccFollowNode1" presStyleIdx="2" presStyleCnt="3" custScaleY="44294">
        <dgm:presLayoutVars>
          <dgm:bulletEnabled val="1"/>
        </dgm:presLayoutVars>
      </dgm:prSet>
      <dgm:spPr/>
    </dgm:pt>
  </dgm:ptLst>
  <dgm:cxnLst>
    <dgm:cxn modelId="{82C8D300-B6E6-4860-91E8-7E40AEAA49A5}" srcId="{07B302AF-7A0B-43A3-B33D-82C7CE774F3E}" destId="{14F8A412-2BA6-410C-B843-0264E86B9B4C}" srcOrd="0" destOrd="0" parTransId="{76388607-16F2-41AD-9E1E-C7D6FC112E45}" sibTransId="{02056808-FF1B-4723-9932-78DCDCAB389A}"/>
    <dgm:cxn modelId="{81CDEB01-4DD2-4CBB-AAB2-0BBA69412DCF}" srcId="{50570841-CEFA-4062-9EFF-383B7F6B433B}" destId="{39430D55-C1AD-42E7-9D58-319985AC0229}" srcOrd="0" destOrd="0" parTransId="{66B9F2AB-51BC-4087-BFEE-F8B4D3D97FFC}" sibTransId="{2F51AD97-10D2-4819-A21A-87EFBCA748D3}"/>
    <dgm:cxn modelId="{30EDFD5F-CEF6-4F33-9532-7A6CCE47ABB1}" srcId="{A40DA1FA-7209-45C3-B406-6259848CD8BF}" destId="{DF2667C2-8F83-416C-9897-25E40E16F991}" srcOrd="0" destOrd="0" parTransId="{DA6E9C60-9B4A-4E85-8DCC-D50B2F71B3B4}" sibTransId="{B45A3F60-3871-474C-B47D-B41E4FCAA66E}"/>
    <dgm:cxn modelId="{14C1A643-AA87-48D2-AD23-4E7BE72CB9FD}" srcId="{DF2667C2-8F83-416C-9897-25E40E16F991}" destId="{FE5DF8FB-0E29-4B66-A80B-26E759A7E234}" srcOrd="0" destOrd="0" parTransId="{41EC3D60-48EA-4CD6-AC04-01042117E696}" sibTransId="{AE0C6EE3-B499-4244-AAB1-69664D3C4C64}"/>
    <dgm:cxn modelId="{2BF5C268-46DB-48B5-AE7E-C1102F686EEC}" type="presOf" srcId="{50570841-CEFA-4062-9EFF-383B7F6B433B}" destId="{BB7DF7F9-7596-4C20-AACC-50DD52AB1D1C}" srcOrd="0" destOrd="0" presId="urn:microsoft.com/office/officeart/2005/8/layout/vList5"/>
    <dgm:cxn modelId="{7837A975-2B45-4DCA-AE01-66DC27DBBE13}" type="presOf" srcId="{DF2667C2-8F83-416C-9897-25E40E16F991}" destId="{4FDC9A53-6B3B-447C-95C5-BDEFF32E1415}" srcOrd="0" destOrd="0" presId="urn:microsoft.com/office/officeart/2005/8/layout/vList5"/>
    <dgm:cxn modelId="{4564B856-DBD9-486E-B2A7-1AAD30032370}" srcId="{A40DA1FA-7209-45C3-B406-6259848CD8BF}" destId="{07B302AF-7A0B-43A3-B33D-82C7CE774F3E}" srcOrd="2" destOrd="0" parTransId="{A7B6E17C-83BC-4A21-A8CF-A425BFE3D562}" sibTransId="{B602E2D8-67D3-4456-A82D-96888CEC9D6D}"/>
    <dgm:cxn modelId="{25258E84-AA55-4D6B-AB2C-840BA5CABA63}" type="presOf" srcId="{39430D55-C1AD-42E7-9D58-319985AC0229}" destId="{11E1B320-8A9B-4BD7-84B0-5BC79F28422E}" srcOrd="0" destOrd="0" presId="urn:microsoft.com/office/officeart/2005/8/layout/vList5"/>
    <dgm:cxn modelId="{327BDCA7-A187-457A-A07A-845AADC40613}" type="presOf" srcId="{FE5DF8FB-0E29-4B66-A80B-26E759A7E234}" destId="{BC5C8983-5985-4B74-B135-17B77A55C3EA}" srcOrd="0" destOrd="0" presId="urn:microsoft.com/office/officeart/2005/8/layout/vList5"/>
    <dgm:cxn modelId="{ED8E36D8-0E54-4310-9E01-BCA0F2F10875}" type="presOf" srcId="{07B302AF-7A0B-43A3-B33D-82C7CE774F3E}" destId="{20FE594C-3971-4E6B-BDF9-8DA3B7DC3934}" srcOrd="0" destOrd="0" presId="urn:microsoft.com/office/officeart/2005/8/layout/vList5"/>
    <dgm:cxn modelId="{11AC9BD9-5C08-4B1D-A353-47370C01AC8E}" type="presOf" srcId="{14F8A412-2BA6-410C-B843-0264E86B9B4C}" destId="{9E6B84C7-3806-4603-930E-17A29469E5BA}" srcOrd="0" destOrd="0" presId="urn:microsoft.com/office/officeart/2005/8/layout/vList5"/>
    <dgm:cxn modelId="{2C3D24E8-399B-448E-806E-C6F96402CE45}" type="presOf" srcId="{A40DA1FA-7209-45C3-B406-6259848CD8BF}" destId="{AFAD1EFC-1D5B-420A-B3FA-D87151096BF0}" srcOrd="0" destOrd="0" presId="urn:microsoft.com/office/officeart/2005/8/layout/vList5"/>
    <dgm:cxn modelId="{6947A5ED-CBB5-41A1-9B6D-53A912322793}" srcId="{A40DA1FA-7209-45C3-B406-6259848CD8BF}" destId="{50570841-CEFA-4062-9EFF-383B7F6B433B}" srcOrd="1" destOrd="0" parTransId="{A2FB6ED3-E5A1-414E-B60B-3881263719C6}" sibTransId="{9B8B6C12-9161-4FC8-BC4D-BC40C1912948}"/>
    <dgm:cxn modelId="{2415B591-1963-4857-9C99-D7926BF60E69}" type="presParOf" srcId="{AFAD1EFC-1D5B-420A-B3FA-D87151096BF0}" destId="{BDBE6811-D38B-48E5-AEDB-C65B47542ABB}" srcOrd="0" destOrd="0" presId="urn:microsoft.com/office/officeart/2005/8/layout/vList5"/>
    <dgm:cxn modelId="{2F0DC800-BDEE-4317-AB38-87A6676E4928}" type="presParOf" srcId="{BDBE6811-D38B-48E5-AEDB-C65B47542ABB}" destId="{4FDC9A53-6B3B-447C-95C5-BDEFF32E1415}" srcOrd="0" destOrd="0" presId="urn:microsoft.com/office/officeart/2005/8/layout/vList5"/>
    <dgm:cxn modelId="{FE47F475-56DD-4FAB-91BF-7413E4FC8642}" type="presParOf" srcId="{BDBE6811-D38B-48E5-AEDB-C65B47542ABB}" destId="{BC5C8983-5985-4B74-B135-17B77A55C3EA}" srcOrd="1" destOrd="0" presId="urn:microsoft.com/office/officeart/2005/8/layout/vList5"/>
    <dgm:cxn modelId="{22AFDB93-E821-4E1D-8298-71BC0B437E0A}" type="presParOf" srcId="{AFAD1EFC-1D5B-420A-B3FA-D87151096BF0}" destId="{FB6FD78B-8056-4408-8DCF-63FAE0093B5D}" srcOrd="1" destOrd="0" presId="urn:microsoft.com/office/officeart/2005/8/layout/vList5"/>
    <dgm:cxn modelId="{83ACB542-FEBA-4850-9B58-893CB37A2548}" type="presParOf" srcId="{AFAD1EFC-1D5B-420A-B3FA-D87151096BF0}" destId="{4A428427-2FA4-4322-9F05-BDB93B94F864}" srcOrd="2" destOrd="0" presId="urn:microsoft.com/office/officeart/2005/8/layout/vList5"/>
    <dgm:cxn modelId="{1807AEC1-9ACB-4668-86D3-34E7D6421CD9}" type="presParOf" srcId="{4A428427-2FA4-4322-9F05-BDB93B94F864}" destId="{BB7DF7F9-7596-4C20-AACC-50DD52AB1D1C}" srcOrd="0" destOrd="0" presId="urn:microsoft.com/office/officeart/2005/8/layout/vList5"/>
    <dgm:cxn modelId="{422989B5-82D1-4340-A40E-C69AE3DE01AA}" type="presParOf" srcId="{4A428427-2FA4-4322-9F05-BDB93B94F864}" destId="{11E1B320-8A9B-4BD7-84B0-5BC79F28422E}" srcOrd="1" destOrd="0" presId="urn:microsoft.com/office/officeart/2005/8/layout/vList5"/>
    <dgm:cxn modelId="{D6CBE163-6334-40BA-A184-D49CD9A2822F}" type="presParOf" srcId="{AFAD1EFC-1D5B-420A-B3FA-D87151096BF0}" destId="{4D4F46FA-8AAE-4B34-8B44-29C2DDCF8B80}" srcOrd="3" destOrd="0" presId="urn:microsoft.com/office/officeart/2005/8/layout/vList5"/>
    <dgm:cxn modelId="{12AD06C0-9FAE-42CD-93FC-55DE8E4A3CAE}" type="presParOf" srcId="{AFAD1EFC-1D5B-420A-B3FA-D87151096BF0}" destId="{0C668D68-7B0F-4C1E-B6D3-A5ED2C011EC0}" srcOrd="4" destOrd="0" presId="urn:microsoft.com/office/officeart/2005/8/layout/vList5"/>
    <dgm:cxn modelId="{5C3112B2-48DA-4CC5-96DB-ECC58FE97412}" type="presParOf" srcId="{0C668D68-7B0F-4C1E-B6D3-A5ED2C011EC0}" destId="{20FE594C-3971-4E6B-BDF9-8DA3B7DC3934}" srcOrd="0" destOrd="0" presId="urn:microsoft.com/office/officeart/2005/8/layout/vList5"/>
    <dgm:cxn modelId="{E55B7A21-86A9-4CF1-A414-3A38E6DB4853}" type="presParOf" srcId="{0C668D68-7B0F-4C1E-B6D3-A5ED2C011EC0}" destId="{9E6B84C7-3806-4603-930E-17A29469E5BA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5C8983-5985-4B74-B135-17B77A55C3EA}">
      <dsp:nvSpPr>
        <dsp:cNvPr id="0" name=""/>
        <dsp:cNvSpPr/>
      </dsp:nvSpPr>
      <dsp:spPr>
        <a:xfrm rot="5400000">
          <a:off x="4700232" y="-1831412"/>
          <a:ext cx="1000651" cy="4894643"/>
        </a:xfrm>
        <a:prstGeom prst="round2SameRect">
          <a:avLst/>
        </a:prstGeom>
        <a:solidFill>
          <a:schemeClr val="bg2">
            <a:lumMod val="85000"/>
            <a:alpha val="90000"/>
          </a:schemeClr>
        </a:solidFill>
        <a:ln w="12700" cap="flat" cmpd="sng" algn="ctr">
          <a:solidFill>
            <a:srgbClr val="0085D5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45720" lvl="1" indent="0" algn="l" defTabSz="533400">
            <a:lnSpc>
              <a:spcPct val="100000"/>
            </a:lnSpc>
            <a:spcBef>
              <a:spcPct val="0"/>
            </a:spcBef>
            <a:spcAft>
              <a:spcPct val="15000"/>
            </a:spcAft>
            <a:buClrTx/>
            <a:buSzTx/>
            <a:buFontTx/>
            <a:buNone/>
          </a:pPr>
          <a:r>
            <a:rPr kumimoji="0" lang="en-US" sz="1200" i="0" u="none" strike="noStrike" kern="1200" cap="none" spc="0" normalizeH="0" baseline="0" noProof="0" dirty="0">
              <a:ln>
                <a:noFill/>
              </a:ln>
              <a:solidFill>
                <a:srgbClr val="53565A"/>
              </a:solidFill>
              <a:effectLst/>
              <a:uLnTx/>
              <a:uFillTx/>
              <a:latin typeface="Arial"/>
              <a:ea typeface="+mn-ea"/>
              <a:cs typeface="+mn-cs"/>
            </a:rPr>
            <a:t>For [Insert Data Organization Name], and ultimately all of [Insert Company Name], realize the full potential of our data, enabling employees and customers to </a:t>
          </a:r>
          <a:r>
            <a:rPr lang="en-US" sz="1200" kern="1200" dirty="0">
              <a:solidFill>
                <a:srgbClr val="53565A"/>
              </a:solidFill>
              <a:latin typeface="Arial"/>
              <a:ea typeface="+mn-ea"/>
              <a:cs typeface="+mn-cs"/>
            </a:rPr>
            <a:t>gain greater insights, </a:t>
          </a:r>
          <a:r>
            <a:rPr kumimoji="0" lang="en-US" sz="1200" i="0" u="none" strike="noStrike" kern="1200" cap="none" spc="0" normalizeH="0" baseline="0" noProof="0" dirty="0">
              <a:ln>
                <a:noFill/>
              </a:ln>
              <a:solidFill>
                <a:srgbClr val="53565A"/>
              </a:solidFill>
              <a:effectLst/>
              <a:uLnTx/>
              <a:uFillTx/>
              <a:latin typeface="Arial"/>
              <a:ea typeface="+mn-ea"/>
              <a:cs typeface="+mn-cs"/>
            </a:rPr>
            <a:t>make better decisions and improve outcomes</a:t>
          </a:r>
          <a:endParaRPr lang="en-US" sz="1200" kern="1200" dirty="0">
            <a:solidFill>
              <a:srgbClr val="53565A"/>
            </a:solidFill>
            <a:latin typeface="Arial"/>
            <a:ea typeface="+mn-ea"/>
            <a:cs typeface="+mn-cs"/>
          </a:endParaRPr>
        </a:p>
      </dsp:txBody>
      <dsp:txXfrm rot="-5400000">
        <a:off x="2753236" y="164432"/>
        <a:ext cx="4845795" cy="902955"/>
      </dsp:txXfrm>
    </dsp:sp>
    <dsp:sp modelId="{4FDC9A53-6B3B-447C-95C5-BDEFF32E1415}">
      <dsp:nvSpPr>
        <dsp:cNvPr id="0" name=""/>
        <dsp:cNvSpPr/>
      </dsp:nvSpPr>
      <dsp:spPr>
        <a:xfrm>
          <a:off x="0" y="1444"/>
          <a:ext cx="2753236" cy="1228928"/>
        </a:xfrm>
        <a:prstGeom prst="roundRect">
          <a:avLst/>
        </a:prstGeom>
        <a:solidFill>
          <a:schemeClr val="tx1"/>
        </a:solidFill>
        <a:ln w="127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>
              <a:solidFill>
                <a:schemeClr val="accent5"/>
              </a:solidFill>
              <a:latin typeface="Arial"/>
              <a:ea typeface="+mn-ea"/>
              <a:cs typeface="+mn-cs"/>
            </a:rPr>
            <a:t>Vision</a:t>
          </a:r>
        </a:p>
      </dsp:txBody>
      <dsp:txXfrm>
        <a:off x="59991" y="61435"/>
        <a:ext cx="2633254" cy="1108946"/>
      </dsp:txXfrm>
    </dsp:sp>
    <dsp:sp modelId="{11E1B320-8A9B-4BD7-84B0-5BC79F28422E}">
      <dsp:nvSpPr>
        <dsp:cNvPr id="0" name=""/>
        <dsp:cNvSpPr/>
      </dsp:nvSpPr>
      <dsp:spPr>
        <a:xfrm rot="5400000">
          <a:off x="4700232" y="-461289"/>
          <a:ext cx="1000651" cy="4894643"/>
        </a:xfrm>
        <a:prstGeom prst="round2SameRect">
          <a:avLst/>
        </a:prstGeom>
        <a:solidFill>
          <a:schemeClr val="bg2">
            <a:lumMod val="85000"/>
            <a:alpha val="90000"/>
          </a:schemeClr>
        </a:solidFill>
        <a:ln w="12700" cap="flat" cmpd="sng" algn="ctr">
          <a:solidFill>
            <a:srgbClr val="0085D5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45720" lvl="1" indent="0" algn="l" defTabSz="533400">
            <a:lnSpc>
              <a:spcPct val="100000"/>
            </a:lnSpc>
            <a:spcBef>
              <a:spcPct val="0"/>
            </a:spcBef>
            <a:spcAft>
              <a:spcPct val="15000"/>
            </a:spcAft>
            <a:buClrTx/>
            <a:buSzTx/>
            <a:buFontTx/>
            <a:buNone/>
          </a:pPr>
          <a:r>
            <a:rPr lang="en-US" sz="1200" b="0" i="0" kern="1200" dirty="0">
              <a:solidFill>
                <a:srgbClr val="3E4043"/>
              </a:solidFill>
              <a:effectLst/>
              <a:latin typeface="Arial"/>
              <a:ea typeface="+mn-ea"/>
              <a:cs typeface="+mn-cs"/>
            </a:rPr>
            <a:t>Establish Data Strategy &amp; Data Governance end to end by playing a more active stakeholder role in improving </a:t>
          </a:r>
          <a:r>
            <a:rPr lang="en-US" sz="1200" b="1" i="0" kern="1200" dirty="0">
              <a:solidFill>
                <a:srgbClr val="3E4043"/>
              </a:solidFill>
              <a:effectLst/>
              <a:latin typeface="Arial"/>
              <a:ea typeface="+mn-ea"/>
              <a:cs typeface="+mn-cs"/>
            </a:rPr>
            <a:t>quality</a:t>
          </a:r>
          <a:r>
            <a:rPr lang="en-US" sz="1200" b="0" i="0" kern="1200" dirty="0">
              <a:solidFill>
                <a:srgbClr val="3E4043"/>
              </a:solidFill>
              <a:effectLst/>
              <a:latin typeface="Arial"/>
              <a:ea typeface="+mn-ea"/>
              <a:cs typeface="+mn-cs"/>
            </a:rPr>
            <a:t>, </a:t>
          </a:r>
          <a:r>
            <a:rPr lang="en-US" sz="1200" b="1" i="0" kern="1200" dirty="0">
              <a:solidFill>
                <a:srgbClr val="3E4043"/>
              </a:solidFill>
              <a:effectLst/>
              <a:latin typeface="Arial"/>
              <a:ea typeface="+mn-ea"/>
              <a:cs typeface="+mn-cs"/>
            </a:rPr>
            <a:t>efficiency</a:t>
          </a:r>
          <a:r>
            <a:rPr lang="en-US" sz="1200" b="0" i="0" kern="1200" dirty="0">
              <a:solidFill>
                <a:srgbClr val="3E4043"/>
              </a:solidFill>
              <a:effectLst/>
              <a:latin typeface="Arial"/>
              <a:ea typeface="+mn-ea"/>
              <a:cs typeface="+mn-cs"/>
            </a:rPr>
            <a:t> and </a:t>
          </a:r>
          <a:r>
            <a:rPr lang="en-US" sz="1200" b="1" i="0" kern="1200" dirty="0">
              <a:solidFill>
                <a:srgbClr val="3E4043"/>
              </a:solidFill>
              <a:effectLst/>
              <a:latin typeface="Arial"/>
              <a:ea typeface="+mn-ea"/>
              <a:cs typeface="+mn-cs"/>
            </a:rPr>
            <a:t>value</a:t>
          </a:r>
          <a:r>
            <a:rPr lang="en-US" sz="1200" b="0" i="0" kern="1200" dirty="0">
              <a:solidFill>
                <a:srgbClr val="3E4043"/>
              </a:solidFill>
              <a:effectLst/>
              <a:latin typeface="Arial"/>
              <a:ea typeface="+mn-ea"/>
              <a:cs typeface="+mn-cs"/>
            </a:rPr>
            <a:t> in how data is used within [Insert Company Name], driving digital transformation and enabling the [Insert Data Project Name or Line of Business].</a:t>
          </a:r>
          <a:endParaRPr lang="en-US" sz="1200" kern="1200" dirty="0">
            <a:solidFill>
              <a:srgbClr val="53565A">
                <a:hueOff val="0"/>
                <a:satOff val="0"/>
                <a:lumOff val="0"/>
                <a:alphaOff val="0"/>
              </a:srgbClr>
            </a:solidFill>
            <a:latin typeface="Arial"/>
            <a:ea typeface="+mn-ea"/>
            <a:cs typeface="+mn-cs"/>
          </a:endParaRPr>
        </a:p>
      </dsp:txBody>
      <dsp:txXfrm rot="-5400000">
        <a:off x="2753236" y="1534555"/>
        <a:ext cx="4845795" cy="902955"/>
      </dsp:txXfrm>
    </dsp:sp>
    <dsp:sp modelId="{BB7DF7F9-7596-4C20-AACC-50DD52AB1D1C}">
      <dsp:nvSpPr>
        <dsp:cNvPr id="0" name=""/>
        <dsp:cNvSpPr/>
      </dsp:nvSpPr>
      <dsp:spPr>
        <a:xfrm>
          <a:off x="0" y="1371568"/>
          <a:ext cx="2753236" cy="1228928"/>
        </a:xfrm>
        <a:prstGeom prst="roundRect">
          <a:avLst/>
        </a:prstGeom>
        <a:solidFill>
          <a:schemeClr val="tx1">
            <a:lumMod val="50000"/>
            <a:lumOff val="50000"/>
          </a:schemeClr>
        </a:solidFill>
        <a:ln w="127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>
              <a:solidFill>
                <a:schemeClr val="accent5"/>
              </a:solidFill>
              <a:latin typeface="Arial"/>
              <a:ea typeface="+mn-ea"/>
              <a:cs typeface="+mn-cs"/>
            </a:rPr>
            <a:t>Mission</a:t>
          </a:r>
        </a:p>
      </dsp:txBody>
      <dsp:txXfrm>
        <a:off x="59991" y="1431559"/>
        <a:ext cx="2633254" cy="1108946"/>
      </dsp:txXfrm>
    </dsp:sp>
    <dsp:sp modelId="{9E6B84C7-3806-4603-930E-17A29469E5BA}">
      <dsp:nvSpPr>
        <dsp:cNvPr id="0" name=""/>
        <dsp:cNvSpPr/>
      </dsp:nvSpPr>
      <dsp:spPr>
        <a:xfrm rot="5400000">
          <a:off x="4700232" y="908834"/>
          <a:ext cx="1000651" cy="4894643"/>
        </a:xfrm>
        <a:prstGeom prst="round2SameRect">
          <a:avLst/>
        </a:prstGeom>
        <a:solidFill>
          <a:schemeClr val="bg2">
            <a:lumMod val="85000"/>
            <a:alpha val="90000"/>
          </a:schemeClr>
        </a:solidFill>
        <a:ln w="12700" cap="flat" cmpd="sng" algn="ctr">
          <a:solidFill>
            <a:srgbClr val="0085D5">
              <a:alpha val="90000"/>
              <a:tint val="4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lrTx/>
            <a:buSzTx/>
            <a:buFont typeface="Arial" panose="020B0604020202020204" pitchFamily="34" charset="0"/>
            <a:buNone/>
          </a:pPr>
          <a:r>
            <a:rPr lang="en-US" sz="1200" kern="1200" dirty="0">
              <a:solidFill>
                <a:srgbClr val="53565A"/>
              </a:solidFill>
              <a:effectLst/>
              <a:latin typeface="Arial"/>
              <a:ea typeface="+mn-ea"/>
              <a:cs typeface="+mn-cs"/>
            </a:rPr>
            <a:t>Create a </a:t>
          </a:r>
          <a:r>
            <a:rPr lang="en-US" sz="1200" b="1" kern="1200" dirty="0">
              <a:solidFill>
                <a:srgbClr val="53565A"/>
              </a:solidFill>
              <a:effectLst/>
              <a:latin typeface="Arial"/>
              <a:ea typeface="+mn-ea"/>
              <a:cs typeface="+mn-cs"/>
            </a:rPr>
            <a:t>standard approach to data </a:t>
          </a:r>
          <a:r>
            <a:rPr lang="en-US" sz="1200" b="1" kern="1200" dirty="0">
              <a:solidFill>
                <a:srgbClr val="53565A"/>
              </a:solidFill>
              <a:latin typeface="Arial"/>
              <a:ea typeface="+mn-ea"/>
              <a:cs typeface="+mn-cs"/>
            </a:rPr>
            <a:t>quality </a:t>
          </a:r>
          <a:r>
            <a:rPr lang="en-US" sz="1200" kern="1200" dirty="0">
              <a:solidFill>
                <a:srgbClr val="53565A"/>
              </a:solidFill>
              <a:latin typeface="Arial"/>
              <a:ea typeface="+mn-ea"/>
              <a:cs typeface="+mn-cs"/>
            </a:rPr>
            <a:t>that fosters a </a:t>
          </a:r>
          <a:r>
            <a:rPr lang="en-US" sz="1200" b="1" kern="1200" dirty="0">
              <a:solidFill>
                <a:srgbClr val="53565A"/>
              </a:solidFill>
              <a:effectLst/>
              <a:latin typeface="Arial"/>
              <a:ea typeface="+mn-ea"/>
              <a:cs typeface="+mn-cs"/>
            </a:rPr>
            <a:t>data-driven culture. </a:t>
          </a:r>
          <a:r>
            <a:rPr lang="en-US" sz="1200" kern="1200" dirty="0">
              <a:solidFill>
                <a:srgbClr val="53565A"/>
              </a:solidFill>
              <a:effectLst/>
              <a:latin typeface="Arial"/>
              <a:ea typeface="+mn-ea"/>
              <a:cs typeface="+mn-cs"/>
            </a:rPr>
            <a:t>Provide clear policies, practices, and standards to ensure data is accessible, secure, understood, high quality, and trusted​.</a:t>
          </a:r>
          <a:endParaRPr lang="en-US" sz="1200" kern="1200" dirty="0">
            <a:solidFill>
              <a:srgbClr val="53565A"/>
            </a:solidFill>
            <a:latin typeface="Arial"/>
            <a:ea typeface="+mn-ea"/>
            <a:cs typeface="+mn-cs"/>
          </a:endParaRPr>
        </a:p>
      </dsp:txBody>
      <dsp:txXfrm rot="-5400000">
        <a:off x="2753236" y="2904678"/>
        <a:ext cx="4845795" cy="902955"/>
      </dsp:txXfrm>
    </dsp:sp>
    <dsp:sp modelId="{20FE594C-3971-4E6B-BDF9-8DA3B7DC3934}">
      <dsp:nvSpPr>
        <dsp:cNvPr id="0" name=""/>
        <dsp:cNvSpPr/>
      </dsp:nvSpPr>
      <dsp:spPr>
        <a:xfrm>
          <a:off x="0" y="2741691"/>
          <a:ext cx="2753236" cy="1228928"/>
        </a:xfrm>
        <a:prstGeom prst="roundRect">
          <a:avLst/>
        </a:prstGeom>
        <a:solidFill>
          <a:schemeClr val="accent6"/>
        </a:solidFill>
        <a:ln w="12700" cap="flat" cmpd="sng" algn="ctr">
          <a:solidFill>
            <a:srgbClr val="FFFFFF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>
              <a:solidFill>
                <a:schemeClr val="accent5"/>
              </a:solidFill>
              <a:latin typeface="Arial"/>
              <a:ea typeface="+mn-ea"/>
              <a:cs typeface="+mn-cs"/>
            </a:rPr>
            <a:t>Goal</a:t>
          </a:r>
        </a:p>
      </dsp:txBody>
      <dsp:txXfrm>
        <a:off x="59991" y="2801682"/>
        <a:ext cx="2633254" cy="110894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16E113-E953-8C4D-999E-7707DCE412EF}" type="datetimeFigureOut">
              <a:rPr lang="en-US" smtClean="0"/>
              <a:t>8/17/2023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D5F8D2-C06B-F142-958F-DB6F983CFB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36818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6152A0-843A-8846-BF23-ABE70335AF7C}" type="datetimeFigureOut">
              <a:rPr lang="en-US" smtClean="0"/>
              <a:t>8/17/2023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699D63-6D8C-4943-AD1E-44B6A6B32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238441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07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071" algn="l" defTabSz="45707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143" algn="l" defTabSz="45707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216" algn="l" defTabSz="45707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285" algn="l" defTabSz="45707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356" algn="l" defTabSz="45707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429" algn="l" defTabSz="45707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500" algn="l" defTabSz="45707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6572" algn="l" defTabSz="45707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3.xml"/><Relationship Id="rId5" Type="http://schemas.openxmlformats.org/officeDocument/2006/relationships/image" Target="../media/image5.png"/><Relationship Id="rId4" Type="http://schemas.openxmlformats.org/officeDocument/2006/relationships/image" Target="../media/image4.emf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4.xml"/><Relationship Id="rId5" Type="http://schemas.openxmlformats.org/officeDocument/2006/relationships/image" Target="../media/image5.png"/><Relationship Id="rId4" Type="http://schemas.openxmlformats.org/officeDocument/2006/relationships/image" Target="../media/image4.emf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5.xml"/><Relationship Id="rId4" Type="http://schemas.openxmlformats.org/officeDocument/2006/relationships/image" Target="../media/image4.emf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6.xml"/><Relationship Id="rId4" Type="http://schemas.openxmlformats.org/officeDocument/2006/relationships/image" Target="../media/image4.emf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7.xml"/><Relationship Id="rId4" Type="http://schemas.openxmlformats.org/officeDocument/2006/relationships/image" Target="../media/image4.emf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8.xml"/><Relationship Id="rId4" Type="http://schemas.openxmlformats.org/officeDocument/2006/relationships/image" Target="../media/image4.emf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9.xml"/><Relationship Id="rId4" Type="http://schemas.openxmlformats.org/officeDocument/2006/relationships/image" Target="../media/image4.emf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10.xml"/><Relationship Id="rId5" Type="http://schemas.openxmlformats.org/officeDocument/2006/relationships/image" Target="../media/image6.png"/><Relationship Id="rId4" Type="http://schemas.openxmlformats.org/officeDocument/2006/relationships/image" Target="../media/image4.emf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11.xml"/><Relationship Id="rId5" Type="http://schemas.openxmlformats.org/officeDocument/2006/relationships/image" Target="../media/image6.png"/><Relationship Id="rId4" Type="http://schemas.openxmlformats.org/officeDocument/2006/relationships/image" Target="../media/image4.emf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12.xml"/><Relationship Id="rId5" Type="http://schemas.openxmlformats.org/officeDocument/2006/relationships/image" Target="../media/image6.png"/><Relationship Id="rId4" Type="http://schemas.openxmlformats.org/officeDocument/2006/relationships/image" Target="../media/image4.emf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13.xml"/><Relationship Id="rId5" Type="http://schemas.openxmlformats.org/officeDocument/2006/relationships/image" Target="../media/image6.png"/><Relationship Id="rId4" Type="http://schemas.openxmlformats.org/officeDocument/2006/relationships/image" Target="../media/image4.emf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14.xml"/><Relationship Id="rId5" Type="http://schemas.openxmlformats.org/officeDocument/2006/relationships/image" Target="../media/image6.png"/><Relationship Id="rId4" Type="http://schemas.openxmlformats.org/officeDocument/2006/relationships/image" Target="../media/image4.emf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15.xml"/><Relationship Id="rId4" Type="http://schemas.openxmlformats.org/officeDocument/2006/relationships/image" Target="../media/image4.emf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16.xml"/><Relationship Id="rId4" Type="http://schemas.openxmlformats.org/officeDocument/2006/relationships/image" Target="../media/image4.emf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17.xml"/><Relationship Id="rId4" Type="http://schemas.openxmlformats.org/officeDocument/2006/relationships/image" Target="../media/image4.emf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18.xml"/><Relationship Id="rId4" Type="http://schemas.openxmlformats.org/officeDocument/2006/relationships/image" Target="../media/image4.emf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19.xml"/><Relationship Id="rId4" Type="http://schemas.openxmlformats.org/officeDocument/2006/relationships/image" Target="../media/image4.emf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20.xml"/><Relationship Id="rId4" Type="http://schemas.openxmlformats.org/officeDocument/2006/relationships/image" Target="../media/image4.emf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21.xml"/><Relationship Id="rId4" Type="http://schemas.openxmlformats.org/officeDocument/2006/relationships/image" Target="../media/image4.emf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22.xml"/><Relationship Id="rId4" Type="http://schemas.openxmlformats.org/officeDocument/2006/relationships/image" Target="../media/image4.emf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23.xml"/><Relationship Id="rId5" Type="http://schemas.openxmlformats.org/officeDocument/2006/relationships/image" Target="../media/image5.png"/><Relationship Id="rId4" Type="http://schemas.openxmlformats.org/officeDocument/2006/relationships/image" Target="../media/image4.emf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2" Type="http://schemas.openxmlformats.org/officeDocument/2006/relationships/slideMaster" Target="../slideMasters/slideMaster2.xml"/><Relationship Id="rId1" Type="http://schemas.openxmlformats.org/officeDocument/2006/relationships/tags" Target="../tags/tag24.xml"/><Relationship Id="rId5" Type="http://schemas.openxmlformats.org/officeDocument/2006/relationships/image" Target="../media/image7.png"/><Relationship Id="rId4" Type="http://schemas.openxmlformats.org/officeDocument/2006/relationships/image" Target="../media/image4.emf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F19DE8-5450-6CD1-5952-EA95221C6C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5DDA93D-11F0-A67D-7FC1-EFC83108C2D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D71516-2FBB-0E28-F104-E730D6334B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AD1BF-9E2F-4002-87F7-EBBF916E481A}" type="datetimeFigureOut">
              <a:rPr lang="en-US" smtClean="0"/>
              <a:t>8/17/2023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569F4E-218B-A2F9-D5A2-08862017DC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770D22-232B-9CAF-024E-FA3CA75E44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FF482-CC72-423B-ADE9-3B2F361F64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7297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2D4E52-5F46-6608-2268-E6FF051C94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F7772D7-7812-66EB-1E23-EF9804536D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E98D4A-AA98-8C4A-733F-6AC08CDD56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AD1BF-9E2F-4002-87F7-EBBF916E481A}" type="datetimeFigureOut">
              <a:rPr lang="en-US" smtClean="0"/>
              <a:t>8/17/2023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C3B591-34C0-B09B-9222-4A063E4FAF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A03F1F-212B-1B16-F692-11E3FB975E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FF482-CC72-423B-ADE9-3B2F361F64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6220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B5F486E-DB19-F76D-5226-7F6A21BF94C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FA9CB29-60E5-F77B-5C00-CBCBB558FD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91084C-D460-BAB9-1362-96E3A67FD3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AD1BF-9E2F-4002-87F7-EBBF916E481A}" type="datetimeFigureOut">
              <a:rPr lang="en-US" smtClean="0"/>
              <a:t>8/17/2023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0433A5-68A0-F52F-DE69-AAB1697C1F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77C1CA-80B9-4800-EB63-77C3E43C29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FF482-CC72-423B-ADE9-3B2F361F64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31232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gilent 16:9 Title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5" hidden="1">
            <a:extLst>
              <a:ext uri="{FF2B5EF4-FFF2-40B4-BE49-F238E27FC236}">
                <a16:creationId xmlns:a16="http://schemas.microsoft.com/office/drawing/2014/main" id="{4B662F66-A4D2-472E-AB03-9F3EE519E820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941153016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5" imgH="394" progId="TCLayout.ActiveDocument.1">
                  <p:embed/>
                </p:oleObj>
              </mc:Choice>
              <mc:Fallback>
                <p:oleObj name="think-cell Slide" r:id="rId3" imgW="395" imgH="394" progId="TCLayout.ActiveDocument.1">
                  <p:embed/>
                  <p:pic>
                    <p:nvPicPr>
                      <p:cNvPr id="6" name="Object 5" hidden="1">
                        <a:extLst>
                          <a:ext uri="{FF2B5EF4-FFF2-40B4-BE49-F238E27FC236}">
                            <a16:creationId xmlns:a16="http://schemas.microsoft.com/office/drawing/2014/main" id="{4B662F66-A4D2-472E-AB03-9F3EE519E82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Rectangle 23"/>
          <p:cNvSpPr/>
          <p:nvPr userDrawn="1"/>
        </p:nvSpPr>
        <p:spPr>
          <a:xfrm>
            <a:off x="5483504" y="-1"/>
            <a:ext cx="292388" cy="6872941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25" name="Rectangle 24"/>
          <p:cNvSpPr/>
          <p:nvPr userDrawn="1"/>
        </p:nvSpPr>
        <p:spPr>
          <a:xfrm>
            <a:off x="-1" y="-1"/>
            <a:ext cx="5483505" cy="687294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 rtl="0"/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26" name="Rectangle 25"/>
          <p:cNvSpPr/>
          <p:nvPr userDrawn="1"/>
        </p:nvSpPr>
        <p:spPr>
          <a:xfrm>
            <a:off x="5775892" y="-1"/>
            <a:ext cx="626402" cy="6872941"/>
          </a:xfrm>
          <a:prstGeom prst="rect">
            <a:avLst/>
          </a:prstGeom>
          <a:solidFill>
            <a:srgbClr val="00426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6402294" y="-2"/>
            <a:ext cx="3661784" cy="6874984"/>
          </a:xfrm>
        </p:spPr>
        <p:txBody>
          <a:bodyPr/>
          <a:lstStyle>
            <a:lvl1pPr rtl="0">
              <a:defRPr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0" name="Title 1"/>
          <p:cNvSpPr>
            <a:spLocks noGrp="1"/>
          </p:cNvSpPr>
          <p:nvPr>
            <p:ph type="ctrTitle" hasCustomPrompt="1"/>
          </p:nvPr>
        </p:nvSpPr>
        <p:spPr bwMode="white">
          <a:xfrm>
            <a:off x="476104" y="329302"/>
            <a:ext cx="4715611" cy="2066357"/>
          </a:xfrm>
        </p:spPr>
        <p:txBody>
          <a:bodyPr vert="horz" lIns="0" tIns="0" rIns="0" bIns="0" anchor="b" anchorCtr="0">
            <a:normAutofit/>
          </a:bodyPr>
          <a:lstStyle>
            <a:lvl1pPr algn="l" rtl="0">
              <a:defRPr sz="2800" b="0" i="0">
                <a:solidFill>
                  <a:schemeClr val="bg1"/>
                </a:solidFill>
                <a:latin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Subtitle 2"/>
          <p:cNvSpPr>
            <a:spLocks noGrp="1"/>
          </p:cNvSpPr>
          <p:nvPr>
            <p:ph type="subTitle" idx="1"/>
          </p:nvPr>
        </p:nvSpPr>
        <p:spPr bwMode="white">
          <a:xfrm>
            <a:off x="476104" y="4115770"/>
            <a:ext cx="4715611" cy="1137771"/>
          </a:xfrm>
        </p:spPr>
        <p:txBody>
          <a:bodyPr lIns="0" tIns="0" rIns="0" bIns="0" anchor="t" anchorCtr="0">
            <a:normAutofit/>
          </a:bodyPr>
          <a:lstStyle>
            <a:lvl1pPr marL="0" indent="0" algn="l" rtl="0">
              <a:spcBef>
                <a:spcPts val="300"/>
              </a:spcBef>
              <a:buNone/>
              <a:defRPr sz="1800" b="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 bwMode="gray">
          <a:xfrm>
            <a:off x="1097280" y="6621625"/>
            <a:ext cx="1060704" cy="118872"/>
          </a:xfrm>
        </p:spPr>
        <p:txBody>
          <a:bodyPr/>
          <a:lstStyle>
            <a:lvl1pPr algn="l" rtl="0">
              <a:defRPr sz="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16 August 2022</a:t>
            </a:r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 bwMode="gray">
          <a:xfrm>
            <a:off x="2615184" y="6295365"/>
            <a:ext cx="2560320" cy="457200"/>
          </a:xfrm>
        </p:spPr>
        <p:txBody>
          <a:bodyPr anchor="b"/>
          <a:lstStyle>
            <a:lvl1pPr algn="l" rtl="0">
              <a:defRPr sz="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Agilent Private - DRAFT - NOT FOR DISTRIBUTION</a:t>
            </a:r>
          </a:p>
        </p:txBody>
      </p:sp>
      <p:sp>
        <p:nvSpPr>
          <p:cNvPr id="15" name="Text Placeholder 7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476250" y="2612108"/>
            <a:ext cx="4715487" cy="811212"/>
          </a:xfrm>
        </p:spPr>
        <p:txBody>
          <a:bodyPr/>
          <a:lstStyle>
            <a:lvl1pPr rtl="0">
              <a:lnSpc>
                <a:spcPct val="90000"/>
              </a:lnSpc>
              <a:spcBef>
                <a:spcPts val="800"/>
              </a:spcBef>
              <a:defRPr baseline="0">
                <a:solidFill>
                  <a:schemeClr val="bg2"/>
                </a:soli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defRPr>
            </a:lvl1pPr>
            <a:lvl2pPr marL="0" indent="0">
              <a:buNone/>
              <a:defRPr>
                <a:solidFill>
                  <a:schemeClr val="bg2"/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defRPr>
            </a:lvl2pPr>
            <a:lvl3pPr>
              <a:defRPr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defRPr>
            </a:lvl3pPr>
            <a:lvl4pPr>
              <a:defRPr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defRPr>
            </a:lvl4pPr>
            <a:lvl5pPr>
              <a:defRPr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0" name="Slide Number Placeholder 5"/>
          <p:cNvSpPr>
            <a:spLocks noGrp="1"/>
          </p:cNvSpPr>
          <p:nvPr>
            <p:ph type="sldNum" sz="quarter" idx="12"/>
          </p:nvPr>
        </p:nvSpPr>
        <p:spPr bwMode="gray">
          <a:xfrm>
            <a:off x="502920" y="6621625"/>
            <a:ext cx="530352" cy="118872"/>
          </a:xfrm>
        </p:spPr>
        <p:txBody>
          <a:bodyPr/>
          <a:lstStyle>
            <a:lvl1pPr rtl="0">
              <a:defRPr sz="800" b="1" i="0">
                <a:solidFill>
                  <a:schemeClr val="bg1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defRPr>
            </a:lvl1pPr>
          </a:lstStyle>
          <a:p>
            <a:fld id="{CBD803B2-A378-42BD-B5EC-F7748F169FE0}" type="slidenum">
              <a:rPr lang="da-DK" smtClean="0"/>
              <a:pPr/>
              <a:t>‹#›</a:t>
            </a:fld>
            <a:endParaRPr lang="da-DK" dirty="0"/>
          </a:p>
        </p:txBody>
      </p:sp>
      <p:grpSp>
        <p:nvGrpSpPr>
          <p:cNvPr id="5" name="Group 4"/>
          <p:cNvGrpSpPr/>
          <p:nvPr userDrawn="1"/>
        </p:nvGrpSpPr>
        <p:grpSpPr>
          <a:xfrm>
            <a:off x="10064080" y="-1"/>
            <a:ext cx="2136888" cy="6872941"/>
            <a:chOff x="10064080" y="-1"/>
            <a:chExt cx="2136888" cy="6872941"/>
          </a:xfrm>
        </p:grpSpPr>
        <p:sp>
          <p:nvSpPr>
            <p:cNvPr id="9" name="Rectangle 8"/>
            <p:cNvSpPr/>
            <p:nvPr userDrawn="1"/>
          </p:nvSpPr>
          <p:spPr>
            <a:xfrm>
              <a:off x="10064080" y="-1"/>
              <a:ext cx="2127920" cy="687294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 rtl="0"/>
              <a:endParaRPr lang="en-US" dirty="0">
                <a:latin typeface="Arial" panose="020B0604020202020204" pitchFamily="34" charset="0"/>
              </a:endParaRPr>
            </a:p>
          </p:txBody>
        </p:sp>
        <p:pic>
          <p:nvPicPr>
            <p:cNvPr id="3" name="Picture 2"/>
            <p:cNvPicPr>
              <a:picLocks noChangeAspect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67544" y="283"/>
              <a:ext cx="2133424" cy="685743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0622038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Agilent 16:9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ct 10" hidden="1">
            <a:extLst>
              <a:ext uri="{FF2B5EF4-FFF2-40B4-BE49-F238E27FC236}">
                <a16:creationId xmlns:a16="http://schemas.microsoft.com/office/drawing/2014/main" id="{905AD731-36DA-4C9A-BA64-24DBA6F73418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662360591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5" imgH="394" progId="TCLayout.ActiveDocument.1">
                  <p:embed/>
                </p:oleObj>
              </mc:Choice>
              <mc:Fallback>
                <p:oleObj name="think-cell Slide" r:id="rId3" imgW="395" imgH="394" progId="TCLayout.ActiveDocument.1">
                  <p:embed/>
                  <p:pic>
                    <p:nvPicPr>
                      <p:cNvPr id="11" name="Object 10" hidden="1">
                        <a:extLst>
                          <a:ext uri="{FF2B5EF4-FFF2-40B4-BE49-F238E27FC236}">
                            <a16:creationId xmlns:a16="http://schemas.microsoft.com/office/drawing/2014/main" id="{905AD731-36DA-4C9A-BA64-24DBA6F7341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" name="Rectangle 30"/>
          <p:cNvSpPr/>
          <p:nvPr userDrawn="1"/>
        </p:nvSpPr>
        <p:spPr>
          <a:xfrm>
            <a:off x="-1" y="-1"/>
            <a:ext cx="7918825" cy="687294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7918824" y="-1"/>
            <a:ext cx="621169" cy="6872941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8539992" y="-1"/>
            <a:ext cx="1524087" cy="6872941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 bwMode="white">
          <a:xfrm>
            <a:off x="476103" y="667267"/>
            <a:ext cx="7143939" cy="1728392"/>
          </a:xfrm>
        </p:spPr>
        <p:txBody>
          <a:bodyPr vert="horz" lIns="0" tIns="0" rIns="0" bIns="0" anchor="b" anchorCtr="0">
            <a:normAutofit/>
          </a:bodyPr>
          <a:lstStyle>
            <a:lvl1pPr algn="l" rtl="0">
              <a:defRPr sz="2800" b="0" i="0">
                <a:solidFill>
                  <a:schemeClr val="bg1"/>
                </a:solidFill>
                <a:latin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white">
          <a:xfrm>
            <a:off x="476103" y="4115770"/>
            <a:ext cx="7143939" cy="1137771"/>
          </a:xfrm>
        </p:spPr>
        <p:txBody>
          <a:bodyPr lIns="0" tIns="0" rIns="0" bIns="0" anchor="t" anchorCtr="0">
            <a:normAutofit/>
          </a:bodyPr>
          <a:lstStyle>
            <a:lvl1pPr marL="0" indent="0" algn="l" rtl="0">
              <a:spcBef>
                <a:spcPts val="300"/>
              </a:spcBef>
              <a:buNone/>
              <a:defRPr sz="1800" b="0">
                <a:solidFill>
                  <a:schemeClr val="bg1"/>
                </a:solidFill>
                <a:latin typeface="Arial" panose="020B0604020202020204" pitchFamily="34" charset="0"/>
                <a:ea typeface="Roboto" pitchFamily="2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>
            <a:off x="1097280" y="6621625"/>
            <a:ext cx="1060704" cy="118872"/>
          </a:xfrm>
        </p:spPr>
        <p:txBody>
          <a:bodyPr/>
          <a:lstStyle>
            <a:lvl1pPr algn="l" rtl="0">
              <a:defRPr sz="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16 August 2022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>
            <a:off x="2615184" y="6621625"/>
            <a:ext cx="4937760" cy="118872"/>
          </a:xfrm>
        </p:spPr>
        <p:txBody>
          <a:bodyPr/>
          <a:lstStyle>
            <a:lvl1pPr algn="l" rtl="0">
              <a:defRPr sz="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Agilent Private - DRAFT - NOT FOR DISTRIBUTION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gray">
          <a:xfrm>
            <a:off x="502920" y="6621625"/>
            <a:ext cx="530352" cy="118872"/>
          </a:xfrm>
        </p:spPr>
        <p:txBody>
          <a:bodyPr/>
          <a:lstStyle>
            <a:lvl1pPr rtl="0">
              <a:defRPr sz="800" b="1" i="0">
                <a:solidFill>
                  <a:schemeClr val="bg1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defRPr>
            </a:lvl1pPr>
          </a:lstStyle>
          <a:p>
            <a:fld id="{CBD803B2-A378-42BD-B5EC-F7748F169FE0}" type="slidenum">
              <a:rPr lang="da-DK" smtClean="0"/>
              <a:pPr/>
              <a:t>‹#›</a:t>
            </a:fld>
            <a:endParaRPr lang="da-DK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 bwMode="gray">
          <a:xfrm>
            <a:off x="476249" y="2612108"/>
            <a:ext cx="7143751" cy="811212"/>
          </a:xfrm>
        </p:spPr>
        <p:txBody>
          <a:bodyPr/>
          <a:lstStyle>
            <a:lvl1pPr rtl="0">
              <a:spcBef>
                <a:spcPts val="800"/>
              </a:spcBef>
              <a:defRPr>
                <a:solidFill>
                  <a:schemeClr val="bg2"/>
                </a:soli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defRPr>
            </a:lvl1pPr>
            <a:lvl2pPr marL="0" indent="0">
              <a:buNone/>
              <a:defRPr>
                <a:solidFill>
                  <a:schemeClr val="bg2"/>
                </a:solidFill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defRPr>
            </a:lvl2pPr>
            <a:lvl3pPr>
              <a:defRPr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defRPr>
            </a:lvl3pPr>
            <a:lvl4pPr>
              <a:defRPr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defRPr>
            </a:lvl4pPr>
            <a:lvl5pPr>
              <a:defRPr>
                <a:latin typeface="Roboto Light" panose="02000000000000000000" pitchFamily="2" charset="0"/>
                <a:ea typeface="Roboto Light" panose="02000000000000000000" pitchFamily="2" charset="0"/>
                <a:cs typeface="Roboto Light" panose="02000000000000000000" pitchFamily="2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10" name="Group 9"/>
          <p:cNvGrpSpPr/>
          <p:nvPr userDrawn="1"/>
        </p:nvGrpSpPr>
        <p:grpSpPr>
          <a:xfrm>
            <a:off x="10064080" y="-1"/>
            <a:ext cx="2136888" cy="6872941"/>
            <a:chOff x="10064080" y="-1"/>
            <a:chExt cx="2136888" cy="6872941"/>
          </a:xfrm>
        </p:grpSpPr>
        <p:sp>
          <p:nvSpPr>
            <p:cNvPr id="13" name="Rectangle 12"/>
            <p:cNvSpPr/>
            <p:nvPr userDrawn="1"/>
          </p:nvSpPr>
          <p:spPr>
            <a:xfrm>
              <a:off x="10064080" y="-1"/>
              <a:ext cx="2127920" cy="687294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 rtl="0"/>
              <a:endParaRPr lang="en-US" dirty="0">
                <a:latin typeface="Arial" panose="020B0604020202020204" pitchFamily="34" charset="0"/>
              </a:endParaRPr>
            </a:p>
          </p:txBody>
        </p:sp>
        <p:pic>
          <p:nvPicPr>
            <p:cNvPr id="9" name="Picture 8"/>
            <p:cNvPicPr>
              <a:picLocks noChangeAspect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067544" y="283"/>
              <a:ext cx="2133424" cy="685743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9456382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gilent 16:9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>
            <a:extLst>
              <a:ext uri="{FF2B5EF4-FFF2-40B4-BE49-F238E27FC236}">
                <a16:creationId xmlns:a16="http://schemas.microsoft.com/office/drawing/2014/main" id="{95249D25-7F33-499A-8909-D97EA673BD62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767429849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5" imgH="394" progId="TCLayout.ActiveDocument.1">
                  <p:embed/>
                </p:oleObj>
              </mc:Choice>
              <mc:Fallback>
                <p:oleObj name="think-cell Slide" r:id="rId3" imgW="395" imgH="394" progId="TCLayout.ActiveDocument.1">
                  <p:embed/>
                  <p:pic>
                    <p:nvPicPr>
                      <p:cNvPr id="8" name="Object 7" hidden="1">
                        <a:extLst>
                          <a:ext uri="{FF2B5EF4-FFF2-40B4-BE49-F238E27FC236}">
                            <a16:creationId xmlns:a16="http://schemas.microsoft.com/office/drawing/2014/main" id="{95249D25-7F33-499A-8909-D97EA673BD6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02919" y="246887"/>
            <a:ext cx="11198597" cy="926767"/>
          </a:xfrm>
        </p:spPr>
        <p:txBody>
          <a:bodyPr vert="horz" anchor="t" anchorCtr="0">
            <a:normAutofit/>
          </a:bodyPr>
          <a:lstStyle>
            <a:lvl1pPr rtl="0">
              <a:defRPr sz="2800" b="0" i="0">
                <a:latin typeface="Arial" panose="020B0604020202020204" pitchFamily="34" charset="0"/>
                <a:ea typeface="Roboto Medium" panose="02000000000000000000" pitchFamily="2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19" y="1289304"/>
            <a:ext cx="11198597" cy="4672584"/>
          </a:xfrm>
        </p:spPr>
        <p:txBody>
          <a:bodyPr/>
          <a:lstStyle>
            <a:lvl1pPr rtl="0">
              <a:defRPr>
                <a:latin typeface="Arial" panose="020B0604020202020204" pitchFamily="34" charset="0"/>
              </a:defRPr>
            </a:lvl1pPr>
            <a:lvl2pPr marL="182563" indent="-182563" rtl="0">
              <a:defRPr>
                <a:latin typeface="Arial" panose="020B0604020202020204" pitchFamily="34" charset="0"/>
              </a:defRPr>
            </a:lvl2pPr>
            <a:lvl3pPr marL="457200" indent="-209550" rtl="0">
              <a:defRPr>
                <a:latin typeface="Arial" panose="020B0604020202020204" pitchFamily="34" charset="0"/>
              </a:defRPr>
            </a:lvl3pPr>
            <a:lvl4pPr marL="630238" indent="-168275" rtl="0">
              <a:defRPr>
                <a:latin typeface="Arial" panose="020B0604020202020204" pitchFamily="34" charset="0"/>
              </a:defRPr>
            </a:lvl4pPr>
            <a:lvl5pPr marL="854075" indent="-182563" rtl="0">
              <a:defRPr>
                <a:latin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97280" y="6616700"/>
            <a:ext cx="1060704" cy="118872"/>
          </a:xfrm>
        </p:spPr>
        <p:txBody>
          <a:bodyPr/>
          <a:lstStyle>
            <a:lvl1pPr algn="l" rtl="0">
              <a:defRPr sz="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16 August 2022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5184" y="6619947"/>
            <a:ext cx="5394960" cy="118872"/>
          </a:xfrm>
        </p:spPr>
        <p:txBody>
          <a:bodyPr/>
          <a:lstStyle>
            <a:lvl1pPr algn="l" rtl="0">
              <a:defRPr sz="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Agilent Private - DRAFT - NOT FOR DISTRIBUTION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02920" y="6620256"/>
            <a:ext cx="530352" cy="118872"/>
          </a:xfrm>
        </p:spPr>
        <p:txBody>
          <a:bodyPr/>
          <a:lstStyle>
            <a:lvl1pPr rtl="0">
              <a:defRPr sz="800"/>
            </a:lvl1pPr>
          </a:lstStyle>
          <a:p>
            <a:fld id="{CBD803B2-A378-42BD-B5EC-F7748F169FE0}" type="slidenum">
              <a:rPr lang="da-DK" smtClean="0"/>
              <a:pPr/>
              <a:t>‹#›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7596122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gilent 16:9 Content Su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 hidden="1">
            <a:extLst>
              <a:ext uri="{FF2B5EF4-FFF2-40B4-BE49-F238E27FC236}">
                <a16:creationId xmlns:a16="http://schemas.microsoft.com/office/drawing/2014/main" id="{AEB7E4BE-1077-4F8B-8A0C-464C4F4A10DE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660520905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5" imgH="394" progId="TCLayout.ActiveDocument.1">
                  <p:embed/>
                </p:oleObj>
              </mc:Choice>
              <mc:Fallback>
                <p:oleObj name="think-cell Slide" r:id="rId3" imgW="395" imgH="394" progId="TCLayout.ActiveDocument.1">
                  <p:embed/>
                  <p:pic>
                    <p:nvPicPr>
                      <p:cNvPr id="7" name="Object 6" hidden="1">
                        <a:extLst>
                          <a:ext uri="{FF2B5EF4-FFF2-40B4-BE49-F238E27FC236}">
                            <a16:creationId xmlns:a16="http://schemas.microsoft.com/office/drawing/2014/main" id="{AEB7E4BE-1077-4F8B-8A0C-464C4F4A10D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1289304"/>
            <a:ext cx="11198597" cy="4672584"/>
          </a:xfrm>
        </p:spPr>
        <p:txBody>
          <a:bodyPr/>
          <a:lstStyle>
            <a:lvl1pPr rtl="0">
              <a:defRPr>
                <a:latin typeface="Arial" panose="020B0604020202020204" pitchFamily="34" charset="0"/>
              </a:defRPr>
            </a:lvl1pPr>
            <a:lvl2pPr marL="182880" indent="-182880" rtl="0">
              <a:defRPr>
                <a:latin typeface="Arial" panose="020B0604020202020204" pitchFamily="34" charset="0"/>
              </a:defRPr>
            </a:lvl2pPr>
            <a:lvl3pPr marL="457200" indent="-209550" rtl="0">
              <a:defRPr>
                <a:latin typeface="Arial" panose="020B0604020202020204" pitchFamily="34" charset="0"/>
              </a:defRPr>
            </a:lvl3pPr>
            <a:lvl4pPr marL="627063" indent="-166688" rtl="0">
              <a:defRPr>
                <a:latin typeface="Arial" panose="020B0604020202020204" pitchFamily="34" charset="0"/>
              </a:defRPr>
            </a:lvl4pPr>
            <a:lvl5pPr marL="857250" indent="-182563" rtl="0">
              <a:defRPr>
                <a:latin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97280" y="6616700"/>
            <a:ext cx="1060704" cy="118872"/>
          </a:xfrm>
        </p:spPr>
        <p:txBody>
          <a:bodyPr/>
          <a:lstStyle>
            <a:lvl1pPr algn="l" rtl="0">
              <a:defRPr sz="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16 August 2022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5184" y="6619947"/>
            <a:ext cx="5394960" cy="118872"/>
          </a:xfrm>
        </p:spPr>
        <p:txBody>
          <a:bodyPr/>
          <a:lstStyle>
            <a:lvl1pPr algn="l" rtl="0">
              <a:defRPr sz="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Agilent Private - DRAFT - NOT FOR DISTRIBUTION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02920" y="6620256"/>
            <a:ext cx="530352" cy="118872"/>
          </a:xfrm>
        </p:spPr>
        <p:txBody>
          <a:bodyPr/>
          <a:lstStyle>
            <a:lvl1pPr rtl="0">
              <a:defRPr sz="800"/>
            </a:lvl1pPr>
          </a:lstStyle>
          <a:p>
            <a:fld id="{CBD803B2-A378-42BD-B5EC-F7748F169FE0}" type="slidenum">
              <a:rPr lang="da-DK" smtClean="0"/>
              <a:pPr/>
              <a:t>‹#›</a:t>
            </a:fld>
            <a:endParaRPr lang="da-DK" dirty="0"/>
          </a:p>
        </p:txBody>
      </p:sp>
      <p:sp>
        <p:nvSpPr>
          <p:cNvPr id="59" name="Text Placeholder 58"/>
          <p:cNvSpPr>
            <a:spLocks noGrp="1"/>
          </p:cNvSpPr>
          <p:nvPr>
            <p:ph type="body" sz="quarter" idx="13" hasCustomPrompt="1"/>
          </p:nvPr>
        </p:nvSpPr>
        <p:spPr>
          <a:xfrm>
            <a:off x="503238" y="733133"/>
            <a:ext cx="11198284" cy="390099"/>
          </a:xfrm>
        </p:spPr>
        <p:txBody>
          <a:bodyPr/>
          <a:lstStyle>
            <a:lvl1pPr rtl="0">
              <a:defRPr sz="2400">
                <a:solidFill>
                  <a:schemeClr val="tx2"/>
                </a:solidFill>
                <a:latin typeface="Arial" panose="020B0604020202020204" pitchFamily="34" charset="0"/>
                <a:ea typeface="Roboto" pitchFamily="2" charset="0"/>
              </a:defRPr>
            </a:lvl1pPr>
            <a:lvl2pPr marL="0" indent="0">
              <a:buNone/>
              <a:defRPr>
                <a:solidFill>
                  <a:schemeClr val="accent1"/>
                </a:solidFill>
                <a:latin typeface="Roboto" pitchFamily="2" charset="0"/>
                <a:ea typeface="Roboto" pitchFamily="2" charset="0"/>
              </a:defRPr>
            </a:lvl2pPr>
          </a:lstStyle>
          <a:p>
            <a:pPr lvl="0"/>
            <a:r>
              <a:rPr lang="en-US"/>
              <a:t>Subhead goes here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502919" y="246888"/>
            <a:ext cx="11198597" cy="484632"/>
          </a:xfrm>
        </p:spPr>
        <p:txBody>
          <a:bodyPr vert="horz" anchor="t" anchorCtr="0">
            <a:normAutofit/>
          </a:bodyPr>
          <a:lstStyle>
            <a:lvl1pPr rtl="0">
              <a:defRPr sz="2800" b="0" i="0">
                <a:latin typeface="Arial" panose="020B0604020202020204" pitchFamily="34" charset="0"/>
                <a:ea typeface="Roboto Medium" panose="02000000000000000000" pitchFamily="2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257605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3" orient="horz" pos="2160">
          <p15:clr>
            <a:srgbClr val="FBAE40"/>
          </p15:clr>
        </p15:guide>
        <p15:guide id="4" pos="3840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gilent 16:9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>
            <a:extLst>
              <a:ext uri="{FF2B5EF4-FFF2-40B4-BE49-F238E27FC236}">
                <a16:creationId xmlns:a16="http://schemas.microsoft.com/office/drawing/2014/main" id="{9FEB8496-D55C-46BE-9B85-C9C1D5DC6D53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833653206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5" imgH="394" progId="TCLayout.ActiveDocument.1">
                  <p:embed/>
                </p:oleObj>
              </mc:Choice>
              <mc:Fallback>
                <p:oleObj name="think-cell Slide" r:id="rId3" imgW="395" imgH="394" progId="TCLayout.ActiveDocument.1">
                  <p:embed/>
                  <p:pic>
                    <p:nvPicPr>
                      <p:cNvPr id="3" name="Object 2" hidden="1">
                        <a:extLst>
                          <a:ext uri="{FF2B5EF4-FFF2-40B4-BE49-F238E27FC236}">
                            <a16:creationId xmlns:a16="http://schemas.microsoft.com/office/drawing/2014/main" id="{9FEB8496-D55C-46BE-9B85-C9C1D5DC6D5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97280" y="6616700"/>
            <a:ext cx="1060704" cy="118872"/>
          </a:xfrm>
        </p:spPr>
        <p:txBody>
          <a:bodyPr/>
          <a:lstStyle>
            <a:lvl1pPr algn="l" rtl="0">
              <a:defRPr sz="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16 August 2022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5184" y="6619947"/>
            <a:ext cx="5394960" cy="118872"/>
          </a:xfrm>
        </p:spPr>
        <p:txBody>
          <a:bodyPr/>
          <a:lstStyle>
            <a:lvl1pPr algn="l" rtl="0">
              <a:defRPr sz="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Agilent Private - DRAFT - NOT FOR DISTRIBUTION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02920" y="6620256"/>
            <a:ext cx="530352" cy="118872"/>
          </a:xfrm>
        </p:spPr>
        <p:txBody>
          <a:bodyPr/>
          <a:lstStyle>
            <a:lvl1pPr rtl="0">
              <a:defRPr sz="800"/>
            </a:lvl1pPr>
          </a:lstStyle>
          <a:p>
            <a:fld id="{CBD803B2-A378-42BD-B5EC-F7748F169FE0}" type="slidenum">
              <a:rPr lang="da-DK" smtClean="0"/>
              <a:pPr/>
              <a:t>‹#›</a:t>
            </a:fld>
            <a:endParaRPr lang="da-DK" dirty="0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502919" y="246888"/>
            <a:ext cx="11198597" cy="923544"/>
          </a:xfrm>
        </p:spPr>
        <p:txBody>
          <a:bodyPr vert="horz" anchor="t" anchorCtr="0">
            <a:normAutofit/>
          </a:bodyPr>
          <a:lstStyle>
            <a:lvl1pPr rtl="0">
              <a:defRPr sz="2800" b="0" i="0">
                <a:latin typeface="Arial" panose="020B0604020202020204" pitchFamily="34" charset="0"/>
                <a:ea typeface="Roboto Medium" panose="02000000000000000000" pitchFamily="2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77518491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gilent 16:9 Title Sub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>
            <a:extLst>
              <a:ext uri="{FF2B5EF4-FFF2-40B4-BE49-F238E27FC236}">
                <a16:creationId xmlns:a16="http://schemas.microsoft.com/office/drawing/2014/main" id="{6F86814A-275F-43D3-A7B9-02C9437DC364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610050602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5" imgH="394" progId="TCLayout.ActiveDocument.1">
                  <p:embed/>
                </p:oleObj>
              </mc:Choice>
              <mc:Fallback>
                <p:oleObj name="think-cell Slide" r:id="rId3" imgW="395" imgH="394" progId="TCLayout.ActiveDocument.1">
                  <p:embed/>
                  <p:pic>
                    <p:nvPicPr>
                      <p:cNvPr id="3" name="Object 2" hidden="1">
                        <a:extLst>
                          <a:ext uri="{FF2B5EF4-FFF2-40B4-BE49-F238E27FC236}">
                            <a16:creationId xmlns:a16="http://schemas.microsoft.com/office/drawing/2014/main" id="{6F86814A-275F-43D3-A7B9-02C9437DC36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97280" y="6616700"/>
            <a:ext cx="1060704" cy="118872"/>
          </a:xfrm>
        </p:spPr>
        <p:txBody>
          <a:bodyPr/>
          <a:lstStyle>
            <a:lvl1pPr algn="l" rtl="0">
              <a:defRPr sz="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16 August 2022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5184" y="6619947"/>
            <a:ext cx="5394960" cy="118872"/>
          </a:xfrm>
        </p:spPr>
        <p:txBody>
          <a:bodyPr/>
          <a:lstStyle>
            <a:lvl1pPr algn="l" rtl="0">
              <a:defRPr sz="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Agilent Private - DRAFT - NOT FOR DISTRIBUTION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02920" y="6620256"/>
            <a:ext cx="530352" cy="118872"/>
          </a:xfrm>
        </p:spPr>
        <p:txBody>
          <a:bodyPr/>
          <a:lstStyle>
            <a:lvl1pPr rtl="0">
              <a:defRPr sz="800"/>
            </a:lvl1pPr>
          </a:lstStyle>
          <a:p>
            <a:fld id="{CBD803B2-A378-42BD-B5EC-F7748F169FE0}" type="slidenum">
              <a:rPr lang="da-DK" smtClean="0"/>
              <a:pPr/>
              <a:t>‹#›</a:t>
            </a:fld>
            <a:endParaRPr lang="da-DK" dirty="0"/>
          </a:p>
        </p:txBody>
      </p:sp>
      <p:sp>
        <p:nvSpPr>
          <p:cNvPr id="59" name="Text Placeholder 58"/>
          <p:cNvSpPr>
            <a:spLocks noGrp="1"/>
          </p:cNvSpPr>
          <p:nvPr>
            <p:ph type="body" sz="quarter" idx="13" hasCustomPrompt="1"/>
          </p:nvPr>
        </p:nvSpPr>
        <p:spPr>
          <a:xfrm>
            <a:off x="503238" y="722247"/>
            <a:ext cx="11198284" cy="390099"/>
          </a:xfrm>
        </p:spPr>
        <p:txBody>
          <a:bodyPr/>
          <a:lstStyle>
            <a:lvl1pPr rtl="0">
              <a:defRPr sz="2400">
                <a:solidFill>
                  <a:schemeClr val="tx2"/>
                </a:solidFill>
                <a:latin typeface="Arial" panose="020B0604020202020204" pitchFamily="34" charset="0"/>
                <a:ea typeface="Roboto" pitchFamily="2" charset="0"/>
              </a:defRPr>
            </a:lvl1pPr>
            <a:lvl2pPr rtl="0">
              <a:defRPr>
                <a:solidFill>
                  <a:schemeClr val="tx2"/>
                </a:solidFill>
                <a:latin typeface="Arial" panose="020B0604020202020204" pitchFamily="34" charset="0"/>
                <a:ea typeface="Roboto" pitchFamily="2" charset="0"/>
              </a:defRPr>
            </a:lvl2pPr>
          </a:lstStyle>
          <a:p>
            <a:pPr lvl="0"/>
            <a:r>
              <a:rPr lang="en-US"/>
              <a:t>Subhead goes here</a:t>
            </a:r>
          </a:p>
          <a:p>
            <a:pPr lvl="1"/>
            <a:endParaRPr lang="en-US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502919" y="246888"/>
            <a:ext cx="11198597" cy="484632"/>
          </a:xfrm>
        </p:spPr>
        <p:txBody>
          <a:bodyPr vert="horz" anchor="t" anchorCtr="0">
            <a:normAutofit/>
          </a:bodyPr>
          <a:lstStyle>
            <a:lvl1pPr rtl="0">
              <a:defRPr sz="2800" b="0" i="0">
                <a:latin typeface="Arial" panose="020B0604020202020204" pitchFamily="34" charset="0"/>
                <a:ea typeface="Roboto Medium" panose="02000000000000000000" pitchFamily="2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0951533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gilent 16:9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>
            <a:extLst>
              <a:ext uri="{FF2B5EF4-FFF2-40B4-BE49-F238E27FC236}">
                <a16:creationId xmlns:a16="http://schemas.microsoft.com/office/drawing/2014/main" id="{FE8BB4E7-2998-4187-B675-6E0E0873E51E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593392153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5" imgH="394" progId="TCLayout.ActiveDocument.1">
                  <p:embed/>
                </p:oleObj>
              </mc:Choice>
              <mc:Fallback>
                <p:oleObj name="think-cell Slide" r:id="rId3" imgW="395" imgH="394" progId="TCLayout.ActiveDocument.1">
                  <p:embed/>
                  <p:pic>
                    <p:nvPicPr>
                      <p:cNvPr id="2" name="Object 1" hidden="1">
                        <a:extLst>
                          <a:ext uri="{FF2B5EF4-FFF2-40B4-BE49-F238E27FC236}">
                            <a16:creationId xmlns:a16="http://schemas.microsoft.com/office/drawing/2014/main" id="{FE8BB4E7-2998-4187-B675-6E0E0873E51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97280" y="6616700"/>
            <a:ext cx="1060704" cy="118872"/>
          </a:xfrm>
        </p:spPr>
        <p:txBody>
          <a:bodyPr/>
          <a:lstStyle>
            <a:lvl1pPr algn="l" rtl="0">
              <a:defRPr sz="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16 August 2022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5184" y="6619947"/>
            <a:ext cx="5394960" cy="118872"/>
          </a:xfrm>
        </p:spPr>
        <p:txBody>
          <a:bodyPr/>
          <a:lstStyle>
            <a:lvl1pPr algn="l" rtl="0">
              <a:defRPr sz="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Agilent Private - DRAFT - NOT FOR DISTRIBUTION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02920" y="6620256"/>
            <a:ext cx="530352" cy="118872"/>
          </a:xfrm>
        </p:spPr>
        <p:txBody>
          <a:bodyPr/>
          <a:lstStyle>
            <a:lvl1pPr rtl="0">
              <a:defRPr sz="800"/>
            </a:lvl1pPr>
          </a:lstStyle>
          <a:p>
            <a:fld id="{CBD803B2-A378-42BD-B5EC-F7748F169FE0}" type="slidenum">
              <a:rPr lang="da-DK" smtClean="0"/>
              <a:pPr/>
              <a:t>‹#›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2858611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Agilent 16:9 Divi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>
            <a:extLst>
              <a:ext uri="{FF2B5EF4-FFF2-40B4-BE49-F238E27FC236}">
                <a16:creationId xmlns:a16="http://schemas.microsoft.com/office/drawing/2014/main" id="{F5183C2C-F97C-4C99-A3CE-A4022D1A4989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439165983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5" imgH="394" progId="TCLayout.ActiveDocument.1">
                  <p:embed/>
                </p:oleObj>
              </mc:Choice>
              <mc:Fallback>
                <p:oleObj name="think-cell Slide" r:id="rId3" imgW="395" imgH="394" progId="TCLayout.ActiveDocument.1">
                  <p:embed/>
                  <p:pic>
                    <p:nvPicPr>
                      <p:cNvPr id="8" name="Object 7" hidden="1">
                        <a:extLst>
                          <a:ext uri="{FF2B5EF4-FFF2-40B4-BE49-F238E27FC236}">
                            <a16:creationId xmlns:a16="http://schemas.microsoft.com/office/drawing/2014/main" id="{F5183C2C-F97C-4C99-A3CE-A4022D1A498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Rectangle 14"/>
          <p:cNvSpPr/>
          <p:nvPr/>
        </p:nvSpPr>
        <p:spPr>
          <a:xfrm>
            <a:off x="3658171" y="2752035"/>
            <a:ext cx="304797" cy="373346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 rtl="0"/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4862820" y="2752035"/>
            <a:ext cx="7024380" cy="37334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 rtl="0"/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-2" y="2752035"/>
            <a:ext cx="3663924" cy="37334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 rtl="0"/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85098" y="386498"/>
            <a:ext cx="11198901" cy="1362075"/>
          </a:xfrm>
        </p:spPr>
        <p:txBody>
          <a:bodyPr vert="horz" anchor="b" anchorCtr="0">
            <a:noAutofit/>
          </a:bodyPr>
          <a:lstStyle>
            <a:lvl1pPr rtl="0">
              <a:defRPr sz="2800" b="0" cap="none" baseline="0">
                <a:solidFill>
                  <a:schemeClr val="accent1"/>
                </a:solidFill>
                <a:latin typeface="Arial" panose="020B0604020202020204" pitchFamily="34" charset="0"/>
                <a:ea typeface="Roboto Medium" panose="02000000000000000000" pitchFamily="2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5098" y="1748574"/>
            <a:ext cx="11198901" cy="861496"/>
          </a:xfrm>
        </p:spPr>
        <p:txBody>
          <a:bodyPr>
            <a:normAutofit/>
          </a:bodyPr>
          <a:lstStyle>
            <a:lvl1pPr marL="0" indent="0" rtl="0">
              <a:buNone/>
              <a:defRPr sz="2600">
                <a:solidFill>
                  <a:schemeClr val="tx1"/>
                </a:soli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>
            <a:off x="1097280" y="6621625"/>
            <a:ext cx="1060704" cy="118872"/>
          </a:xfrm>
        </p:spPr>
        <p:txBody>
          <a:bodyPr/>
          <a:lstStyle>
            <a:lvl1pPr algn="l" rtl="0">
              <a:defRPr sz="8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16 August 2022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>
            <a:off x="2615184" y="6621625"/>
            <a:ext cx="5212080" cy="118872"/>
          </a:xfrm>
        </p:spPr>
        <p:txBody>
          <a:bodyPr/>
          <a:lstStyle>
            <a:lvl1pPr algn="l" rtl="0">
              <a:defRPr sz="8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Agilent Private - DRAFT - NOT FOR DISTRIBUTION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gray">
          <a:xfrm>
            <a:off x="502920" y="6621625"/>
            <a:ext cx="530352" cy="118872"/>
          </a:xfrm>
        </p:spPr>
        <p:txBody>
          <a:bodyPr/>
          <a:lstStyle>
            <a:lvl1pPr rtl="0">
              <a:defRPr sz="800" b="1" i="0">
                <a:solidFill>
                  <a:schemeClr val="tx2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defRPr>
            </a:lvl1pPr>
          </a:lstStyle>
          <a:p>
            <a:fld id="{CBD803B2-A378-42BD-B5EC-F7748F169FE0}" type="slidenum">
              <a:rPr lang="da-DK" smtClean="0"/>
              <a:pPr/>
              <a:t>‹#›</a:t>
            </a:fld>
            <a:endParaRPr lang="da-DK" dirty="0"/>
          </a:p>
        </p:txBody>
      </p:sp>
      <p:sp>
        <p:nvSpPr>
          <p:cNvPr id="19" name="Rectangle 18"/>
          <p:cNvSpPr/>
          <p:nvPr/>
        </p:nvSpPr>
        <p:spPr>
          <a:xfrm>
            <a:off x="11887199" y="2752035"/>
            <a:ext cx="304799" cy="373346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 rtl="0"/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3962969" y="2752035"/>
            <a:ext cx="899851" cy="373346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 rtl="0"/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30" name="AutoShape 3"/>
          <p:cNvSpPr>
            <a:spLocks noChangeAspect="1" noChangeArrowheads="1" noTextEdit="1"/>
          </p:cNvSpPr>
          <p:nvPr/>
        </p:nvSpPr>
        <p:spPr bwMode="auto">
          <a:xfrm>
            <a:off x="7498971" y="532271"/>
            <a:ext cx="2171700" cy="909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rtl="0"/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33" name="Rectangle 32"/>
          <p:cNvSpPr/>
          <p:nvPr userDrawn="1"/>
        </p:nvSpPr>
        <p:spPr>
          <a:xfrm>
            <a:off x="11887199" y="2752035"/>
            <a:ext cx="304799" cy="373346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 rtl="0"/>
            <a:endParaRPr lang="en-US" dirty="0">
              <a:latin typeface="Arial" panose="020B060402020202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" y="6494482"/>
            <a:ext cx="12304527" cy="374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35032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BF1A84-66D0-9E39-E935-E155B0ADD8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DFA7F3-75CE-6603-9DF0-682664F541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0FBE14-5022-2C46-0AC1-61A23B9828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AD1BF-9E2F-4002-87F7-EBBF916E481A}" type="datetimeFigureOut">
              <a:rPr lang="en-US" smtClean="0"/>
              <a:t>8/17/2023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FD42AC-9129-884B-0361-69AA5768B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975221-5335-D866-87FC-E268F5D66A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FF482-CC72-423B-ADE9-3B2F361F64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34313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Agilent 16:9 Divider 1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E8C9CFF8-B535-4E4A-8271-8756C857E895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783436672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5" imgH="394" progId="TCLayout.ActiveDocument.1">
                  <p:embed/>
                </p:oleObj>
              </mc:Choice>
              <mc:Fallback>
                <p:oleObj name="think-cell Slide" r:id="rId3" imgW="395" imgH="394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id="{E8C9CFF8-B535-4E4A-8271-8756C857E89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Rectangle 16"/>
          <p:cNvSpPr/>
          <p:nvPr/>
        </p:nvSpPr>
        <p:spPr>
          <a:xfrm>
            <a:off x="3658171" y="2752035"/>
            <a:ext cx="304797" cy="373346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 rtl="0"/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6"/>
          </p:nvPr>
        </p:nvSpPr>
        <p:spPr>
          <a:xfrm>
            <a:off x="4862819" y="2752035"/>
            <a:ext cx="7024379" cy="3733460"/>
          </a:xfrm>
        </p:spPr>
        <p:txBody>
          <a:bodyPr/>
          <a:lstStyle>
            <a:lvl1pPr rtl="0">
              <a:defRPr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1" name="Rectangle 20"/>
          <p:cNvSpPr/>
          <p:nvPr/>
        </p:nvSpPr>
        <p:spPr>
          <a:xfrm>
            <a:off x="-2" y="2752035"/>
            <a:ext cx="3663924" cy="37334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 rtl="0"/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11887199" y="2752035"/>
            <a:ext cx="304799" cy="37334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 rtl="0"/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3962969" y="2752035"/>
            <a:ext cx="899851" cy="373346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 rtl="0"/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485098" y="386498"/>
            <a:ext cx="11198901" cy="1362075"/>
          </a:xfrm>
        </p:spPr>
        <p:txBody>
          <a:bodyPr vert="horz" anchor="b" anchorCtr="0">
            <a:noAutofit/>
          </a:bodyPr>
          <a:lstStyle>
            <a:lvl1pPr rtl="0">
              <a:defRPr sz="2800" b="0" cap="none" baseline="0">
                <a:solidFill>
                  <a:schemeClr val="accent1"/>
                </a:solidFill>
                <a:latin typeface="Arial" panose="020B0604020202020204" pitchFamily="34" charset="0"/>
                <a:ea typeface="Roboto Medium" panose="02000000000000000000" pitchFamily="2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" name="Text Placeholder 2"/>
          <p:cNvSpPr>
            <a:spLocks noGrp="1"/>
          </p:cNvSpPr>
          <p:nvPr>
            <p:ph type="body" idx="1"/>
          </p:nvPr>
        </p:nvSpPr>
        <p:spPr>
          <a:xfrm>
            <a:off x="485098" y="1748573"/>
            <a:ext cx="11198901" cy="861496"/>
          </a:xfrm>
        </p:spPr>
        <p:txBody>
          <a:bodyPr>
            <a:normAutofit/>
          </a:bodyPr>
          <a:lstStyle>
            <a:lvl1pPr marL="0" indent="0" rtl="0">
              <a:buNone/>
              <a:defRPr sz="2600">
                <a:solidFill>
                  <a:schemeClr val="tx1"/>
                </a:soli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 bwMode="gray">
          <a:xfrm>
            <a:off x="1097280" y="6621625"/>
            <a:ext cx="1060704" cy="118872"/>
          </a:xfrm>
        </p:spPr>
        <p:txBody>
          <a:bodyPr/>
          <a:lstStyle>
            <a:lvl1pPr algn="l" rtl="0">
              <a:defRPr sz="8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16 August 2022</a:t>
            </a: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 bwMode="gray">
          <a:xfrm>
            <a:off x="2615184" y="6621625"/>
            <a:ext cx="5212080" cy="118872"/>
          </a:xfrm>
        </p:spPr>
        <p:txBody>
          <a:bodyPr/>
          <a:lstStyle>
            <a:lvl1pPr algn="l" rtl="0">
              <a:defRPr sz="8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Agilent Private - DRAFT - NOT FOR DISTRIBUTION</a:t>
            </a: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 bwMode="gray">
          <a:xfrm>
            <a:off x="502920" y="6621625"/>
            <a:ext cx="530352" cy="118872"/>
          </a:xfrm>
        </p:spPr>
        <p:txBody>
          <a:bodyPr/>
          <a:lstStyle>
            <a:lvl1pPr rtl="0">
              <a:defRPr sz="800" b="1" i="0">
                <a:solidFill>
                  <a:schemeClr val="tx2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defRPr>
            </a:lvl1pPr>
          </a:lstStyle>
          <a:p>
            <a:fld id="{CBD803B2-A378-42BD-B5EC-F7748F169FE0}" type="slidenum">
              <a:rPr lang="da-DK" smtClean="0"/>
              <a:pPr/>
              <a:t>‹#›</a:t>
            </a:fld>
            <a:endParaRPr lang="da-DK" dirty="0"/>
          </a:p>
        </p:txBody>
      </p:sp>
      <p:pic>
        <p:nvPicPr>
          <p:cNvPr id="31" name="Picture 30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" y="6494483"/>
            <a:ext cx="12190476" cy="371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767296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Agilent 16:9 Divider 2 Imag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>
            <a:extLst>
              <a:ext uri="{FF2B5EF4-FFF2-40B4-BE49-F238E27FC236}">
                <a16:creationId xmlns:a16="http://schemas.microsoft.com/office/drawing/2014/main" id="{CB197A7C-4552-47A7-817E-BCDF278AB1CE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636126268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5" imgH="394" progId="TCLayout.ActiveDocument.1">
                  <p:embed/>
                </p:oleObj>
              </mc:Choice>
              <mc:Fallback>
                <p:oleObj name="think-cell Slide" r:id="rId3" imgW="395" imgH="394" progId="TCLayout.ActiveDocument.1">
                  <p:embed/>
                  <p:pic>
                    <p:nvPicPr>
                      <p:cNvPr id="8" name="Object 7" hidden="1">
                        <a:extLst>
                          <a:ext uri="{FF2B5EF4-FFF2-40B4-BE49-F238E27FC236}">
                            <a16:creationId xmlns:a16="http://schemas.microsoft.com/office/drawing/2014/main" id="{CB197A7C-4552-47A7-817E-BCDF278AB1C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Picture Placeholder 2"/>
          <p:cNvSpPr>
            <a:spLocks noGrp="1"/>
          </p:cNvSpPr>
          <p:nvPr>
            <p:ph type="pic" sz="quarter" idx="17"/>
          </p:nvPr>
        </p:nvSpPr>
        <p:spPr>
          <a:xfrm>
            <a:off x="-1" y="2752035"/>
            <a:ext cx="3663924" cy="3733460"/>
          </a:xfrm>
        </p:spPr>
        <p:txBody>
          <a:bodyPr/>
          <a:lstStyle>
            <a:lvl1pPr rtl="0">
              <a:defRPr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85098" y="386498"/>
            <a:ext cx="11198901" cy="1362075"/>
          </a:xfrm>
        </p:spPr>
        <p:txBody>
          <a:bodyPr vert="horz" anchor="b" anchorCtr="0">
            <a:noAutofit/>
          </a:bodyPr>
          <a:lstStyle>
            <a:lvl1pPr rtl="0">
              <a:defRPr sz="2800" b="0" cap="none" baseline="0">
                <a:solidFill>
                  <a:schemeClr val="accent1"/>
                </a:solidFill>
                <a:latin typeface="Arial" panose="020B0604020202020204" pitchFamily="34" charset="0"/>
                <a:ea typeface="Roboto Medium" panose="02000000000000000000" pitchFamily="2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5098" y="1748573"/>
            <a:ext cx="11198901" cy="861496"/>
          </a:xfrm>
        </p:spPr>
        <p:txBody>
          <a:bodyPr>
            <a:normAutofit/>
          </a:bodyPr>
          <a:lstStyle>
            <a:lvl1pPr marL="0" indent="0" rtl="0">
              <a:buNone/>
              <a:defRPr sz="2600">
                <a:solidFill>
                  <a:schemeClr val="tx1"/>
                </a:soli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>
            <a:off x="1097280" y="6621625"/>
            <a:ext cx="1060704" cy="118872"/>
          </a:xfrm>
        </p:spPr>
        <p:txBody>
          <a:bodyPr/>
          <a:lstStyle>
            <a:lvl1pPr algn="l" rtl="0">
              <a:defRPr sz="8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16 August 2022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>
            <a:off x="2615184" y="6621625"/>
            <a:ext cx="5212080" cy="118872"/>
          </a:xfrm>
        </p:spPr>
        <p:txBody>
          <a:bodyPr/>
          <a:lstStyle>
            <a:lvl1pPr algn="l" rtl="0">
              <a:defRPr sz="8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Agilent Private - DRAFT - NOT FOR DISTRIBUTION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gray">
          <a:xfrm>
            <a:off x="502920" y="6621625"/>
            <a:ext cx="530352" cy="118872"/>
          </a:xfrm>
        </p:spPr>
        <p:txBody>
          <a:bodyPr/>
          <a:lstStyle>
            <a:lvl1pPr rtl="0">
              <a:defRPr sz="800" b="1" i="0">
                <a:solidFill>
                  <a:schemeClr val="tx2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defRPr>
            </a:lvl1pPr>
          </a:lstStyle>
          <a:p>
            <a:fld id="{CBD803B2-A378-42BD-B5EC-F7748F169FE0}" type="slidenum">
              <a:rPr lang="da-DK" smtClean="0"/>
              <a:pPr/>
              <a:t>‹#›</a:t>
            </a:fld>
            <a:endParaRPr lang="da-DK" dirty="0"/>
          </a:p>
        </p:txBody>
      </p:sp>
      <p:sp>
        <p:nvSpPr>
          <p:cNvPr id="21" name="Picture Placeholder 2"/>
          <p:cNvSpPr>
            <a:spLocks noGrp="1"/>
          </p:cNvSpPr>
          <p:nvPr>
            <p:ph type="pic" sz="quarter" idx="16"/>
          </p:nvPr>
        </p:nvSpPr>
        <p:spPr>
          <a:xfrm>
            <a:off x="4862819" y="2752035"/>
            <a:ext cx="7024379" cy="3733460"/>
          </a:xfrm>
        </p:spPr>
        <p:txBody>
          <a:bodyPr/>
          <a:lstStyle>
            <a:lvl1pPr rtl="0">
              <a:defRPr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4" name="Rectangle 23"/>
          <p:cNvSpPr/>
          <p:nvPr/>
        </p:nvSpPr>
        <p:spPr>
          <a:xfrm>
            <a:off x="11887199" y="2752035"/>
            <a:ext cx="304799" cy="3733460"/>
          </a:xfrm>
          <a:prstGeom prst="rect">
            <a:avLst/>
          </a:prstGeom>
          <a:solidFill>
            <a:srgbClr val="0085D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 rtl="0"/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3962969" y="2752035"/>
            <a:ext cx="899851" cy="37334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 rtl="0"/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658171" y="2752035"/>
            <a:ext cx="304797" cy="373346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 rtl="0"/>
            <a:endParaRPr lang="en-US" dirty="0">
              <a:latin typeface="Arial" panose="020B0604020202020204" pitchFamily="34" charset="0"/>
            </a:endParaRPr>
          </a:p>
        </p:txBody>
      </p:sp>
      <p:pic>
        <p:nvPicPr>
          <p:cNvPr id="30" name="Picture 29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" y="6494483"/>
            <a:ext cx="12190476" cy="371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685482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Agilent 16:9 Divider Al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>
            <a:extLst>
              <a:ext uri="{FF2B5EF4-FFF2-40B4-BE49-F238E27FC236}">
                <a16:creationId xmlns:a16="http://schemas.microsoft.com/office/drawing/2014/main" id="{28AE77A2-AAB6-4BC0-8A34-B5FCAA29691B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088257882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5" imgH="394" progId="TCLayout.ActiveDocument.1">
                  <p:embed/>
                </p:oleObj>
              </mc:Choice>
              <mc:Fallback>
                <p:oleObj name="think-cell Slide" r:id="rId3" imgW="395" imgH="394" progId="TCLayout.ActiveDocument.1">
                  <p:embed/>
                  <p:pic>
                    <p:nvPicPr>
                      <p:cNvPr id="8" name="Object 7" hidden="1">
                        <a:extLst>
                          <a:ext uri="{FF2B5EF4-FFF2-40B4-BE49-F238E27FC236}">
                            <a16:creationId xmlns:a16="http://schemas.microsoft.com/office/drawing/2014/main" id="{28AE77A2-AAB6-4BC0-8A34-B5FCAA29691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Rectangle 14"/>
          <p:cNvSpPr/>
          <p:nvPr/>
        </p:nvSpPr>
        <p:spPr>
          <a:xfrm>
            <a:off x="8540409" y="2752035"/>
            <a:ext cx="603503" cy="373346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 rtl="0"/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0668000" y="2752035"/>
            <a:ext cx="1524000" cy="37334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 rtl="0"/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00347" y="2752035"/>
            <a:ext cx="8240061" cy="37334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 rtl="0"/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85098" y="386498"/>
            <a:ext cx="11198901" cy="1362075"/>
          </a:xfrm>
        </p:spPr>
        <p:txBody>
          <a:bodyPr vert="horz" anchor="b" anchorCtr="0">
            <a:noAutofit/>
          </a:bodyPr>
          <a:lstStyle>
            <a:lvl1pPr rtl="0">
              <a:defRPr sz="2800" b="0" cap="none" baseline="0">
                <a:solidFill>
                  <a:schemeClr val="accent1"/>
                </a:solidFill>
                <a:latin typeface="Arial" panose="020B0604020202020204" pitchFamily="34" charset="0"/>
                <a:ea typeface="Roboto Medium" panose="02000000000000000000" pitchFamily="2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5098" y="1748574"/>
            <a:ext cx="11198901" cy="861496"/>
          </a:xfrm>
        </p:spPr>
        <p:txBody>
          <a:bodyPr>
            <a:normAutofit/>
          </a:bodyPr>
          <a:lstStyle>
            <a:lvl1pPr marL="0" indent="0" rtl="0">
              <a:buNone/>
              <a:defRPr sz="2600">
                <a:solidFill>
                  <a:schemeClr val="tx1"/>
                </a:soli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>
            <a:off x="1097280" y="6621625"/>
            <a:ext cx="1060704" cy="118872"/>
          </a:xfrm>
        </p:spPr>
        <p:txBody>
          <a:bodyPr/>
          <a:lstStyle>
            <a:lvl1pPr algn="l" rtl="0">
              <a:defRPr sz="8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16 August 2022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>
            <a:off x="2615184" y="6621625"/>
            <a:ext cx="5212080" cy="118872"/>
          </a:xfrm>
        </p:spPr>
        <p:txBody>
          <a:bodyPr/>
          <a:lstStyle>
            <a:lvl1pPr algn="l" rtl="0">
              <a:defRPr sz="8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Agilent Private - DRAFT - NOT FOR DISTRIBUTION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gray">
          <a:xfrm>
            <a:off x="502920" y="6621625"/>
            <a:ext cx="530352" cy="118872"/>
          </a:xfrm>
        </p:spPr>
        <p:txBody>
          <a:bodyPr/>
          <a:lstStyle>
            <a:lvl1pPr rtl="0">
              <a:defRPr sz="800" b="1" i="0">
                <a:solidFill>
                  <a:schemeClr val="tx2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defRPr>
            </a:lvl1pPr>
          </a:lstStyle>
          <a:p>
            <a:fld id="{CBD803B2-A378-42BD-B5EC-F7748F169FE0}" type="slidenum">
              <a:rPr lang="da-DK" smtClean="0"/>
              <a:pPr/>
              <a:t>‹#›</a:t>
            </a:fld>
            <a:endParaRPr lang="da-DK" dirty="0"/>
          </a:p>
        </p:txBody>
      </p:sp>
      <p:sp>
        <p:nvSpPr>
          <p:cNvPr id="20" name="Rectangle 19"/>
          <p:cNvSpPr/>
          <p:nvPr/>
        </p:nvSpPr>
        <p:spPr>
          <a:xfrm>
            <a:off x="9143913" y="2752035"/>
            <a:ext cx="1524087" cy="373346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 rtl="0"/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-2" y="2752035"/>
            <a:ext cx="300349" cy="3733460"/>
          </a:xfrm>
          <a:prstGeom prst="rect">
            <a:avLst/>
          </a:prstGeom>
          <a:solidFill>
            <a:srgbClr val="00A9E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 rtl="0"/>
            <a:endParaRPr lang="en-US" dirty="0">
              <a:latin typeface="Arial" panose="020B0604020202020204" pitchFamily="34" charset="0"/>
            </a:endParaRPr>
          </a:p>
        </p:txBody>
      </p:sp>
      <p:pic>
        <p:nvPicPr>
          <p:cNvPr id="28" name="Picture 27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" y="6494483"/>
            <a:ext cx="12190476" cy="371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013050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Agilent 16:9 Divider Al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>
            <a:extLst>
              <a:ext uri="{FF2B5EF4-FFF2-40B4-BE49-F238E27FC236}">
                <a16:creationId xmlns:a16="http://schemas.microsoft.com/office/drawing/2014/main" id="{F99EDC6F-D2D7-464F-9A3C-8238CDD48104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989457460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5" imgH="394" progId="TCLayout.ActiveDocument.1">
                  <p:embed/>
                </p:oleObj>
              </mc:Choice>
              <mc:Fallback>
                <p:oleObj name="think-cell Slide" r:id="rId3" imgW="395" imgH="394" progId="TCLayout.ActiveDocument.1">
                  <p:embed/>
                  <p:pic>
                    <p:nvPicPr>
                      <p:cNvPr id="3" name="Object 2" hidden="1">
                        <a:extLst>
                          <a:ext uri="{FF2B5EF4-FFF2-40B4-BE49-F238E27FC236}">
                            <a16:creationId xmlns:a16="http://schemas.microsoft.com/office/drawing/2014/main" id="{F99EDC6F-D2D7-464F-9A3C-8238CDD4810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Rectangle 19"/>
          <p:cNvSpPr/>
          <p:nvPr/>
        </p:nvSpPr>
        <p:spPr>
          <a:xfrm>
            <a:off x="8540409" y="2752035"/>
            <a:ext cx="603503" cy="373346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 rtl="0"/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28" name="Picture Placeholder 2"/>
          <p:cNvSpPr>
            <a:spLocks noGrp="1"/>
          </p:cNvSpPr>
          <p:nvPr>
            <p:ph type="pic" sz="quarter" idx="16"/>
          </p:nvPr>
        </p:nvSpPr>
        <p:spPr>
          <a:xfrm>
            <a:off x="300347" y="2752035"/>
            <a:ext cx="8240061" cy="3733460"/>
          </a:xfrm>
        </p:spPr>
        <p:txBody>
          <a:bodyPr/>
          <a:lstStyle>
            <a:lvl1pPr rtl="0">
              <a:defRPr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485098" y="386498"/>
            <a:ext cx="11198901" cy="1362075"/>
          </a:xfrm>
        </p:spPr>
        <p:txBody>
          <a:bodyPr vert="horz" anchor="b" anchorCtr="0">
            <a:noAutofit/>
          </a:bodyPr>
          <a:lstStyle>
            <a:lvl1pPr rtl="0">
              <a:defRPr sz="2800" b="0" cap="none" baseline="0">
                <a:solidFill>
                  <a:schemeClr val="accent1"/>
                </a:solidFill>
                <a:latin typeface="Arial" panose="020B0604020202020204" pitchFamily="34" charset="0"/>
                <a:ea typeface="Roboto Medium" panose="02000000000000000000" pitchFamily="2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4" name="Text Placeholder 2"/>
          <p:cNvSpPr>
            <a:spLocks noGrp="1"/>
          </p:cNvSpPr>
          <p:nvPr>
            <p:ph type="body" idx="1"/>
          </p:nvPr>
        </p:nvSpPr>
        <p:spPr>
          <a:xfrm>
            <a:off x="485098" y="1748574"/>
            <a:ext cx="11198901" cy="861496"/>
          </a:xfrm>
        </p:spPr>
        <p:txBody>
          <a:bodyPr>
            <a:normAutofit/>
          </a:bodyPr>
          <a:lstStyle>
            <a:lvl1pPr marL="0" indent="0" rtl="0">
              <a:buNone/>
              <a:defRPr sz="2600">
                <a:solidFill>
                  <a:schemeClr val="tx1"/>
                </a:soli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Date Placeholder 3"/>
          <p:cNvSpPr>
            <a:spLocks noGrp="1"/>
          </p:cNvSpPr>
          <p:nvPr>
            <p:ph type="dt" sz="half" idx="10"/>
          </p:nvPr>
        </p:nvSpPr>
        <p:spPr bwMode="gray">
          <a:xfrm>
            <a:off x="1097280" y="6621625"/>
            <a:ext cx="1060704" cy="118872"/>
          </a:xfrm>
        </p:spPr>
        <p:txBody>
          <a:bodyPr/>
          <a:lstStyle>
            <a:lvl1pPr algn="l" rtl="0">
              <a:defRPr sz="8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16 August 2022</a:t>
            </a:r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 bwMode="gray">
          <a:xfrm>
            <a:off x="2615184" y="6621625"/>
            <a:ext cx="5212080" cy="118872"/>
          </a:xfrm>
        </p:spPr>
        <p:txBody>
          <a:bodyPr/>
          <a:lstStyle>
            <a:lvl1pPr algn="l" rtl="0">
              <a:defRPr sz="8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Agilent Private - DRAFT - NOT FOR DISTRIBUTION</a:t>
            </a:r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 bwMode="gray">
          <a:xfrm>
            <a:off x="502920" y="6621625"/>
            <a:ext cx="530352" cy="118872"/>
          </a:xfrm>
        </p:spPr>
        <p:txBody>
          <a:bodyPr/>
          <a:lstStyle>
            <a:lvl1pPr rtl="0">
              <a:defRPr sz="800" b="1" i="0">
                <a:solidFill>
                  <a:schemeClr val="tx2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defRPr>
            </a:lvl1pPr>
          </a:lstStyle>
          <a:p>
            <a:fld id="{CBD803B2-A378-42BD-B5EC-F7748F169FE0}" type="slidenum">
              <a:rPr lang="da-DK" smtClean="0"/>
              <a:pPr/>
              <a:t>‹#›</a:t>
            </a:fld>
            <a:endParaRPr lang="da-DK" dirty="0"/>
          </a:p>
        </p:txBody>
      </p:sp>
      <p:sp>
        <p:nvSpPr>
          <p:cNvPr id="23" name="Rectangle 22"/>
          <p:cNvSpPr/>
          <p:nvPr/>
        </p:nvSpPr>
        <p:spPr>
          <a:xfrm>
            <a:off x="10668000" y="2752035"/>
            <a:ext cx="1524000" cy="37334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 rtl="0"/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9143913" y="2752035"/>
            <a:ext cx="1524087" cy="373346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 rtl="0"/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-2" y="2752035"/>
            <a:ext cx="300349" cy="37334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 rtl="0"/>
            <a:endParaRPr lang="en-US" dirty="0">
              <a:latin typeface="Arial" panose="020B0604020202020204" pitchFamily="34" charset="0"/>
            </a:endParaRPr>
          </a:p>
        </p:txBody>
      </p:sp>
      <p:pic>
        <p:nvPicPr>
          <p:cNvPr id="26" name="Picture 25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" y="6494483"/>
            <a:ext cx="12190476" cy="371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170292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gilent 16:9 2-C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ct 8" hidden="1">
            <a:extLst>
              <a:ext uri="{FF2B5EF4-FFF2-40B4-BE49-F238E27FC236}">
                <a16:creationId xmlns:a16="http://schemas.microsoft.com/office/drawing/2014/main" id="{F6862E82-2BA4-4C5C-8A92-DD5BF48823CC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848692831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5" imgH="394" progId="TCLayout.ActiveDocument.1">
                  <p:embed/>
                </p:oleObj>
              </mc:Choice>
              <mc:Fallback>
                <p:oleObj name="think-cell Slide" r:id="rId3" imgW="395" imgH="394" progId="TCLayout.ActiveDocument.1">
                  <p:embed/>
                  <p:pic>
                    <p:nvPicPr>
                      <p:cNvPr id="9" name="Object 8" hidden="1">
                        <a:extLst>
                          <a:ext uri="{FF2B5EF4-FFF2-40B4-BE49-F238E27FC236}">
                            <a16:creationId xmlns:a16="http://schemas.microsoft.com/office/drawing/2014/main" id="{F6862E82-2BA4-4C5C-8A92-DD5BF48823C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2920" y="1287522"/>
            <a:ext cx="5493389" cy="4887306"/>
          </a:xfrm>
        </p:spPr>
        <p:txBody>
          <a:bodyPr/>
          <a:lstStyle>
            <a:lvl1pPr rtl="0">
              <a:defRPr sz="2100">
                <a:latin typeface="Arial" panose="020B0604020202020204" pitchFamily="34" charset="0"/>
              </a:defRPr>
            </a:lvl1pPr>
            <a:lvl2pPr rtl="0">
              <a:defRPr sz="1900">
                <a:latin typeface="Arial" panose="020B0604020202020204" pitchFamily="34" charset="0"/>
              </a:defRPr>
            </a:lvl2pPr>
            <a:lvl3pPr marL="457200" indent="-230188" rtl="0">
              <a:defRPr sz="1700">
                <a:latin typeface="Arial" panose="020B0604020202020204" pitchFamily="34" charset="0"/>
              </a:defRPr>
            </a:lvl3pPr>
            <a:lvl4pPr rtl="0">
              <a:defRPr sz="1700">
                <a:latin typeface="Arial" panose="020B0604020202020204" pitchFamily="34" charset="0"/>
              </a:defRPr>
            </a:lvl4pPr>
            <a:lvl5pPr rtl="0">
              <a:defRPr sz="1500">
                <a:latin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9861" y="1287522"/>
            <a:ext cx="5491655" cy="4887306"/>
          </a:xfrm>
        </p:spPr>
        <p:txBody>
          <a:bodyPr/>
          <a:lstStyle>
            <a:lvl1pPr rtl="0">
              <a:defRPr sz="2100">
                <a:latin typeface="Arial" panose="020B0604020202020204" pitchFamily="34" charset="0"/>
              </a:defRPr>
            </a:lvl1pPr>
            <a:lvl2pPr rtl="0">
              <a:defRPr sz="1900">
                <a:latin typeface="Arial" panose="020B0604020202020204" pitchFamily="34" charset="0"/>
              </a:defRPr>
            </a:lvl2pPr>
            <a:lvl3pPr rtl="0">
              <a:defRPr sz="1700">
                <a:latin typeface="Arial" panose="020B0604020202020204" pitchFamily="34" charset="0"/>
              </a:defRPr>
            </a:lvl3pPr>
            <a:lvl4pPr rtl="0">
              <a:defRPr sz="1700">
                <a:latin typeface="Arial" panose="020B0604020202020204" pitchFamily="34" charset="0"/>
              </a:defRPr>
            </a:lvl4pPr>
            <a:lvl5pPr rtl="0">
              <a:defRPr sz="1500">
                <a:latin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rtl="0">
              <a:defRPr/>
            </a:lvl1pPr>
          </a:lstStyle>
          <a:p>
            <a:r>
              <a:rPr lang="en-US" dirty="0"/>
              <a:t>16 August 2022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rtl="0">
              <a:defRPr/>
            </a:lvl1pPr>
          </a:lstStyle>
          <a:p>
            <a:r>
              <a:rPr lang="en-US" dirty="0"/>
              <a:t>Agilent Private - DRAFT - NOT FOR DISTRIBUTION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rtl="0">
              <a:defRPr/>
            </a:lvl1pPr>
          </a:lstStyle>
          <a:p>
            <a:fld id="{CBD803B2-A378-42BD-B5EC-F7748F169FE0}" type="slidenum">
              <a:rPr lang="da-DK" smtClean="0"/>
              <a:pPr/>
              <a:t>‹#›</a:t>
            </a:fld>
            <a:endParaRPr lang="da-DK" dirty="0"/>
          </a:p>
        </p:txBody>
      </p:sp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502919" y="246887"/>
            <a:ext cx="11198597" cy="926767"/>
          </a:xfrm>
        </p:spPr>
        <p:txBody>
          <a:bodyPr vert="horz" anchor="t" anchorCtr="0">
            <a:normAutofit/>
          </a:bodyPr>
          <a:lstStyle>
            <a:lvl1pPr rtl="0">
              <a:defRPr sz="2800" b="0" i="0">
                <a:latin typeface="Arial" panose="020B0604020202020204" pitchFamily="34" charset="0"/>
                <a:ea typeface="Roboto Medium" panose="02000000000000000000" pitchFamily="2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18383774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ilent 16:9 2-Col Lef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ct 8" hidden="1">
            <a:extLst>
              <a:ext uri="{FF2B5EF4-FFF2-40B4-BE49-F238E27FC236}">
                <a16:creationId xmlns:a16="http://schemas.microsoft.com/office/drawing/2014/main" id="{F6862E82-2BA4-4C5C-8A92-DD5BF48823CC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848692831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5" imgH="394" progId="TCLayout.ActiveDocument.1">
                  <p:embed/>
                </p:oleObj>
              </mc:Choice>
              <mc:Fallback>
                <p:oleObj name="think-cell Slide" r:id="rId3" imgW="395" imgH="394" progId="TCLayout.ActiveDocument.1">
                  <p:embed/>
                  <p:pic>
                    <p:nvPicPr>
                      <p:cNvPr id="9" name="Object 8" hidden="1">
                        <a:extLst>
                          <a:ext uri="{FF2B5EF4-FFF2-40B4-BE49-F238E27FC236}">
                            <a16:creationId xmlns:a16="http://schemas.microsoft.com/office/drawing/2014/main" id="{F6862E82-2BA4-4C5C-8A92-DD5BF48823C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2920" y="1287522"/>
            <a:ext cx="5493389" cy="4887306"/>
          </a:xfrm>
        </p:spPr>
        <p:txBody>
          <a:bodyPr>
            <a:noAutofit/>
          </a:bodyPr>
          <a:lstStyle>
            <a:lvl1pPr rtl="0">
              <a:defRPr sz="1400">
                <a:latin typeface="Arial" panose="020B0604020202020204" pitchFamily="34" charset="0"/>
              </a:defRPr>
            </a:lvl1pPr>
            <a:lvl2pPr marL="458788" indent="-225425" rtl="0">
              <a:buFont typeface="System Font Regular"/>
              <a:buChar char="–"/>
              <a:tabLst/>
              <a:defRPr sz="1200">
                <a:latin typeface="Arial" panose="020B0604020202020204" pitchFamily="34" charset="0"/>
              </a:defRPr>
            </a:lvl2pPr>
            <a:lvl3pPr marL="635000" indent="-176213" rtl="0">
              <a:buFont typeface="Arial" panose="020B0604020202020204" pitchFamily="34" charset="0"/>
              <a:buChar char="•"/>
              <a:tabLst/>
              <a:defRPr sz="1200">
                <a:latin typeface="Arial" panose="020B0604020202020204" pitchFamily="34" charset="0"/>
              </a:defRPr>
            </a:lvl3pPr>
            <a:lvl4pPr marL="858838" indent="-166688" rtl="0">
              <a:buFont typeface="System Font Regular"/>
              <a:buChar char="–"/>
              <a:tabLst/>
              <a:defRPr sz="1200">
                <a:latin typeface="Arial" panose="020B0604020202020204" pitchFamily="34" charset="0"/>
              </a:defRPr>
            </a:lvl4pPr>
            <a:lvl5pPr rtl="0">
              <a:defRPr sz="1100">
                <a:latin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rtl="0">
              <a:defRPr/>
            </a:lvl1pPr>
          </a:lstStyle>
          <a:p>
            <a:r>
              <a:rPr lang="en-US" dirty="0"/>
              <a:t>16 August 2022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rtl="0">
              <a:defRPr/>
            </a:lvl1pPr>
          </a:lstStyle>
          <a:p>
            <a:r>
              <a:rPr lang="en-US" dirty="0"/>
              <a:t>Agilent Private - DRAFT - NOT FOR DISTRIBUTION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rtl="0">
              <a:defRPr/>
            </a:lvl1pPr>
          </a:lstStyle>
          <a:p>
            <a:fld id="{CBD803B2-A378-42BD-B5EC-F7748F169FE0}" type="slidenum">
              <a:rPr lang="da-DK" smtClean="0"/>
              <a:pPr/>
              <a:t>‹#›</a:t>
            </a:fld>
            <a:endParaRPr lang="da-DK" dirty="0"/>
          </a:p>
        </p:txBody>
      </p:sp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502919" y="246887"/>
            <a:ext cx="11198597" cy="926767"/>
          </a:xfrm>
        </p:spPr>
        <p:txBody>
          <a:bodyPr vert="horz" anchor="t" anchorCtr="0">
            <a:normAutofit/>
          </a:bodyPr>
          <a:lstStyle>
            <a:lvl1pPr rtl="0">
              <a:defRPr sz="2800" b="0" i="0">
                <a:latin typeface="Arial" panose="020B0604020202020204" pitchFamily="34" charset="0"/>
                <a:ea typeface="Roboto Medium" panose="02000000000000000000" pitchFamily="2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2693080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gilent 16:9 2-Col Su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Object 9" hidden="1">
            <a:extLst>
              <a:ext uri="{FF2B5EF4-FFF2-40B4-BE49-F238E27FC236}">
                <a16:creationId xmlns:a16="http://schemas.microsoft.com/office/drawing/2014/main" id="{64BB4876-1A88-4F80-A769-86A0F4A25148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307108256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5" imgH="394" progId="TCLayout.ActiveDocument.1">
                  <p:embed/>
                </p:oleObj>
              </mc:Choice>
              <mc:Fallback>
                <p:oleObj name="think-cell Slide" r:id="rId3" imgW="395" imgH="394" progId="TCLayout.ActiveDocument.1">
                  <p:embed/>
                  <p:pic>
                    <p:nvPicPr>
                      <p:cNvPr id="10" name="Object 9" hidden="1">
                        <a:extLst>
                          <a:ext uri="{FF2B5EF4-FFF2-40B4-BE49-F238E27FC236}">
                            <a16:creationId xmlns:a16="http://schemas.microsoft.com/office/drawing/2014/main" id="{64BB4876-1A88-4F80-A769-86A0F4A2514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2920" y="1287522"/>
            <a:ext cx="5493389" cy="4887306"/>
          </a:xfrm>
        </p:spPr>
        <p:txBody>
          <a:bodyPr/>
          <a:lstStyle>
            <a:lvl1pPr rtl="0">
              <a:defRPr sz="2100">
                <a:latin typeface="Arial" panose="020B0604020202020204" pitchFamily="34" charset="0"/>
              </a:defRPr>
            </a:lvl1pPr>
            <a:lvl2pPr rtl="0">
              <a:defRPr sz="1900">
                <a:latin typeface="Arial" panose="020B0604020202020204" pitchFamily="34" charset="0"/>
              </a:defRPr>
            </a:lvl2pPr>
            <a:lvl3pPr marL="457200" indent="-230188" rtl="0">
              <a:defRPr sz="1700">
                <a:latin typeface="Arial" panose="020B0604020202020204" pitchFamily="34" charset="0"/>
              </a:defRPr>
            </a:lvl3pPr>
            <a:lvl4pPr rtl="0">
              <a:defRPr sz="1700">
                <a:latin typeface="Arial" panose="020B0604020202020204" pitchFamily="34" charset="0"/>
              </a:defRPr>
            </a:lvl4pPr>
            <a:lvl5pPr rtl="0">
              <a:defRPr sz="1500">
                <a:latin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9861" y="1287522"/>
            <a:ext cx="5491655" cy="4887306"/>
          </a:xfrm>
        </p:spPr>
        <p:txBody>
          <a:bodyPr/>
          <a:lstStyle>
            <a:lvl1pPr rtl="0">
              <a:defRPr sz="2100">
                <a:latin typeface="Arial" panose="020B0604020202020204" pitchFamily="34" charset="0"/>
              </a:defRPr>
            </a:lvl1pPr>
            <a:lvl2pPr rtl="0">
              <a:defRPr sz="1900">
                <a:latin typeface="Arial" panose="020B0604020202020204" pitchFamily="34" charset="0"/>
              </a:defRPr>
            </a:lvl2pPr>
            <a:lvl3pPr rtl="0">
              <a:defRPr sz="1700">
                <a:latin typeface="Arial" panose="020B0604020202020204" pitchFamily="34" charset="0"/>
              </a:defRPr>
            </a:lvl3pPr>
            <a:lvl4pPr rtl="0">
              <a:defRPr sz="1700">
                <a:latin typeface="Arial" panose="020B0604020202020204" pitchFamily="34" charset="0"/>
              </a:defRPr>
            </a:lvl4pPr>
            <a:lvl5pPr rtl="0">
              <a:defRPr sz="1500">
                <a:latin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rtl="0">
              <a:defRPr/>
            </a:lvl1pPr>
          </a:lstStyle>
          <a:p>
            <a:r>
              <a:rPr lang="en-US" dirty="0"/>
              <a:t>16 August 2022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rtl="0">
              <a:defRPr/>
            </a:lvl1pPr>
          </a:lstStyle>
          <a:p>
            <a:r>
              <a:rPr lang="en-US" dirty="0"/>
              <a:t>Agilent Private - DRAFT - NOT FOR DISTRIBUTION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rtl="0">
              <a:defRPr/>
            </a:lvl1pPr>
          </a:lstStyle>
          <a:p>
            <a:fld id="{CBD803B2-A378-42BD-B5EC-F7748F169FE0}" type="slidenum">
              <a:rPr lang="da-DK" smtClean="0"/>
              <a:pPr/>
              <a:t>‹#›</a:t>
            </a:fld>
            <a:endParaRPr lang="da-DK" dirty="0"/>
          </a:p>
        </p:txBody>
      </p:sp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502919" y="246887"/>
            <a:ext cx="11198597" cy="484632"/>
          </a:xfrm>
        </p:spPr>
        <p:txBody>
          <a:bodyPr vert="horz" anchor="t" anchorCtr="0">
            <a:normAutofit/>
          </a:bodyPr>
          <a:lstStyle>
            <a:lvl1pPr rtl="0">
              <a:defRPr sz="2800" b="0" i="0">
                <a:latin typeface="Arial" panose="020B0604020202020204" pitchFamily="34" charset="0"/>
                <a:ea typeface="Roboto Medium" panose="02000000000000000000" pitchFamily="2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" name="Text Placeholder 58"/>
          <p:cNvSpPr>
            <a:spLocks noGrp="1"/>
          </p:cNvSpPr>
          <p:nvPr>
            <p:ph type="body" sz="quarter" idx="13" hasCustomPrompt="1"/>
          </p:nvPr>
        </p:nvSpPr>
        <p:spPr>
          <a:xfrm>
            <a:off x="503238" y="733133"/>
            <a:ext cx="11198284" cy="390099"/>
          </a:xfrm>
        </p:spPr>
        <p:txBody>
          <a:bodyPr/>
          <a:lstStyle>
            <a:lvl1pPr rtl="0">
              <a:defRPr sz="2400">
                <a:solidFill>
                  <a:schemeClr val="tx2"/>
                </a:solidFill>
                <a:latin typeface="Arial" panose="020B0604020202020204" pitchFamily="34" charset="0"/>
                <a:ea typeface="Roboto" pitchFamily="2" charset="0"/>
              </a:defRPr>
            </a:lvl1pPr>
            <a:lvl2pPr marL="0" indent="0">
              <a:buNone/>
              <a:defRPr>
                <a:solidFill>
                  <a:schemeClr val="accent1"/>
                </a:solidFill>
                <a:latin typeface="Roboto" pitchFamily="2" charset="0"/>
                <a:ea typeface="Roboto" pitchFamily="2" charset="0"/>
              </a:defRPr>
            </a:lvl2pPr>
          </a:lstStyle>
          <a:p>
            <a:pPr lvl="0"/>
            <a:r>
              <a:rPr lang="en-US"/>
              <a:t>Subhead goes here</a:t>
            </a:r>
          </a:p>
        </p:txBody>
      </p:sp>
    </p:spTree>
    <p:extLst>
      <p:ext uri="{BB962C8B-B14F-4D97-AF65-F5344CB8AC3E}">
        <p14:creationId xmlns:p14="http://schemas.microsoft.com/office/powerpoint/2010/main" val="122288588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gilent 16:9 2-Col +Su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81F76DA3-0AB6-425A-9A4A-DE63CB1CA2B0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40438786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5" imgH="394" progId="TCLayout.ActiveDocument.1">
                  <p:embed/>
                </p:oleObj>
              </mc:Choice>
              <mc:Fallback>
                <p:oleObj name="think-cell Slide" r:id="rId3" imgW="395" imgH="394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id="{81F76DA3-0AB6-425A-9A4A-DE63CB1CA2B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2920" y="1284188"/>
            <a:ext cx="5495544" cy="357695"/>
          </a:xfrm>
        </p:spPr>
        <p:txBody>
          <a:bodyPr anchor="ctr">
            <a:noAutofit/>
          </a:bodyPr>
          <a:lstStyle>
            <a:lvl1pPr marL="0" indent="0" rtl="0">
              <a:buNone/>
              <a:defRPr sz="2200" b="0">
                <a:solidFill>
                  <a:schemeClr val="accent4"/>
                </a:solidFill>
                <a:latin typeface="Arial" panose="020B0604020202020204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9862" y="1284188"/>
            <a:ext cx="5491654" cy="357695"/>
          </a:xfrm>
        </p:spPr>
        <p:txBody>
          <a:bodyPr anchor="ctr">
            <a:noAutofit/>
          </a:bodyPr>
          <a:lstStyle>
            <a:lvl1pPr marL="0" indent="0" rtl="0">
              <a:buNone/>
              <a:defRPr sz="2200" b="0">
                <a:solidFill>
                  <a:schemeClr val="accent4"/>
                </a:solidFill>
                <a:latin typeface="Arial" panose="020B0604020202020204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rtl="0">
              <a:defRPr/>
            </a:lvl1pPr>
          </a:lstStyle>
          <a:p>
            <a:r>
              <a:rPr lang="en-US" dirty="0"/>
              <a:t>16 August 2022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rtl="0">
              <a:defRPr/>
            </a:lvl1pPr>
          </a:lstStyle>
          <a:p>
            <a:r>
              <a:rPr lang="en-US" dirty="0"/>
              <a:t>Agilent Private - DRAFT - NOT FOR DISTRIBUTION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rtl="0">
              <a:defRPr/>
            </a:lvl1pPr>
          </a:lstStyle>
          <a:p>
            <a:fld id="{CBD803B2-A378-42BD-B5EC-F7748F169FE0}" type="slidenum">
              <a:rPr lang="da-DK" smtClean="0"/>
              <a:pPr/>
              <a:t>‹#›</a:t>
            </a:fld>
            <a:endParaRPr lang="da-DK"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3"/>
          </p:nvPr>
        </p:nvSpPr>
        <p:spPr>
          <a:xfrm>
            <a:off x="502920" y="1751724"/>
            <a:ext cx="5493389" cy="4423103"/>
          </a:xfrm>
        </p:spPr>
        <p:txBody>
          <a:bodyPr/>
          <a:lstStyle>
            <a:lvl1pPr rtl="0">
              <a:defRPr sz="2100">
                <a:latin typeface="Arial" panose="020B0604020202020204" pitchFamily="34" charset="0"/>
              </a:defRPr>
            </a:lvl1pPr>
            <a:lvl2pPr rtl="0">
              <a:defRPr sz="1900">
                <a:latin typeface="Arial" panose="020B0604020202020204" pitchFamily="34" charset="0"/>
              </a:defRPr>
            </a:lvl2pPr>
            <a:lvl3pPr marL="457200" indent="-230188" rtl="0">
              <a:defRPr sz="1700">
                <a:latin typeface="Arial" panose="020B0604020202020204" pitchFamily="34" charset="0"/>
              </a:defRPr>
            </a:lvl3pPr>
            <a:lvl4pPr rtl="0">
              <a:defRPr sz="1700">
                <a:latin typeface="Arial" panose="020B0604020202020204" pitchFamily="34" charset="0"/>
              </a:defRPr>
            </a:lvl4pPr>
            <a:lvl5pPr rtl="0">
              <a:defRPr sz="1500">
                <a:latin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6209861" y="1751724"/>
            <a:ext cx="5491655" cy="4423103"/>
          </a:xfrm>
        </p:spPr>
        <p:txBody>
          <a:bodyPr/>
          <a:lstStyle>
            <a:lvl1pPr rtl="0">
              <a:defRPr sz="2100">
                <a:latin typeface="Arial" panose="020B0604020202020204" pitchFamily="34" charset="0"/>
              </a:defRPr>
            </a:lvl1pPr>
            <a:lvl2pPr rtl="0">
              <a:defRPr sz="1900">
                <a:latin typeface="Arial" panose="020B0604020202020204" pitchFamily="34" charset="0"/>
              </a:defRPr>
            </a:lvl2pPr>
            <a:lvl3pPr rtl="0">
              <a:defRPr sz="1700">
                <a:latin typeface="Arial" panose="020B0604020202020204" pitchFamily="34" charset="0"/>
              </a:defRPr>
            </a:lvl3pPr>
            <a:lvl4pPr rtl="0">
              <a:defRPr sz="1700">
                <a:latin typeface="Arial" panose="020B0604020202020204" pitchFamily="34" charset="0"/>
              </a:defRPr>
            </a:lvl4pPr>
            <a:lvl5pPr rtl="0">
              <a:defRPr sz="1500">
                <a:latin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Title 1"/>
          <p:cNvSpPr>
            <a:spLocks noGrp="1"/>
          </p:cNvSpPr>
          <p:nvPr>
            <p:ph type="title" hasCustomPrompt="1"/>
          </p:nvPr>
        </p:nvSpPr>
        <p:spPr>
          <a:xfrm>
            <a:off x="502919" y="246887"/>
            <a:ext cx="11198597" cy="926767"/>
          </a:xfrm>
        </p:spPr>
        <p:txBody>
          <a:bodyPr vert="horz" anchor="t" anchorCtr="0">
            <a:normAutofit/>
          </a:bodyPr>
          <a:lstStyle>
            <a:lvl1pPr rtl="0">
              <a:defRPr sz="2800" b="0" i="0">
                <a:latin typeface="Arial" panose="020B0604020202020204" pitchFamily="34" charset="0"/>
                <a:ea typeface="Roboto Medium" panose="02000000000000000000" pitchFamily="2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6923556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gilent 16:9 2-Col Sub +Su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id="{549B0474-A1EE-4F52-A330-F6CCF229A6CF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784641566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5" imgH="394" progId="TCLayout.ActiveDocument.1">
                  <p:embed/>
                </p:oleObj>
              </mc:Choice>
              <mc:Fallback>
                <p:oleObj name="think-cell Slide" r:id="rId3" imgW="395" imgH="394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id="{549B0474-A1EE-4F52-A330-F6CCF229A6C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2920" y="1284188"/>
            <a:ext cx="5495544" cy="357695"/>
          </a:xfrm>
        </p:spPr>
        <p:txBody>
          <a:bodyPr anchor="ctr">
            <a:noAutofit/>
          </a:bodyPr>
          <a:lstStyle>
            <a:lvl1pPr marL="0" indent="0" rtl="0">
              <a:buNone/>
              <a:defRPr sz="2200" b="0">
                <a:solidFill>
                  <a:schemeClr val="accent4"/>
                </a:solidFill>
                <a:latin typeface="Arial" panose="020B0604020202020204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9862" y="1284188"/>
            <a:ext cx="5491654" cy="357695"/>
          </a:xfrm>
        </p:spPr>
        <p:txBody>
          <a:bodyPr anchor="ctr">
            <a:noAutofit/>
          </a:bodyPr>
          <a:lstStyle>
            <a:lvl1pPr marL="0" indent="0" rtl="0">
              <a:buNone/>
              <a:defRPr sz="2200" b="0">
                <a:solidFill>
                  <a:schemeClr val="accent4"/>
                </a:solidFill>
                <a:latin typeface="Arial" panose="020B0604020202020204" pitchFamily="34" charset="0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rtl="0">
              <a:defRPr/>
            </a:lvl1pPr>
          </a:lstStyle>
          <a:p>
            <a:r>
              <a:rPr lang="en-US" dirty="0"/>
              <a:t>16 August 2022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rtl="0">
              <a:defRPr/>
            </a:lvl1pPr>
          </a:lstStyle>
          <a:p>
            <a:r>
              <a:rPr lang="en-US" dirty="0"/>
              <a:t>Agilent Private - DRAFT - NOT FOR DISTRIBUTION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rtl="0">
              <a:defRPr/>
            </a:lvl1pPr>
          </a:lstStyle>
          <a:p>
            <a:fld id="{CBD803B2-A378-42BD-B5EC-F7748F169FE0}" type="slidenum">
              <a:rPr lang="da-DK" smtClean="0"/>
              <a:pPr/>
              <a:t>‹#›</a:t>
            </a:fld>
            <a:endParaRPr lang="da-DK"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3"/>
          </p:nvPr>
        </p:nvSpPr>
        <p:spPr>
          <a:xfrm>
            <a:off x="502920" y="1751724"/>
            <a:ext cx="5493389" cy="4423103"/>
          </a:xfrm>
        </p:spPr>
        <p:txBody>
          <a:bodyPr/>
          <a:lstStyle>
            <a:lvl1pPr rtl="0">
              <a:defRPr sz="2100">
                <a:latin typeface="Arial" panose="020B0604020202020204" pitchFamily="34" charset="0"/>
              </a:defRPr>
            </a:lvl1pPr>
            <a:lvl2pPr rtl="0">
              <a:defRPr sz="1900">
                <a:latin typeface="Arial" panose="020B0604020202020204" pitchFamily="34" charset="0"/>
              </a:defRPr>
            </a:lvl2pPr>
            <a:lvl3pPr marL="457200" indent="-230188" rtl="0">
              <a:defRPr sz="1700">
                <a:latin typeface="Arial" panose="020B0604020202020204" pitchFamily="34" charset="0"/>
              </a:defRPr>
            </a:lvl3pPr>
            <a:lvl4pPr rtl="0">
              <a:defRPr sz="1700">
                <a:latin typeface="Arial" panose="020B0604020202020204" pitchFamily="34" charset="0"/>
              </a:defRPr>
            </a:lvl4pPr>
            <a:lvl5pPr rtl="0">
              <a:defRPr sz="1500">
                <a:latin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3"/>
          <p:cNvSpPr>
            <a:spLocks noGrp="1"/>
          </p:cNvSpPr>
          <p:nvPr>
            <p:ph sz="half" idx="14"/>
          </p:nvPr>
        </p:nvSpPr>
        <p:spPr>
          <a:xfrm>
            <a:off x="6209861" y="1751724"/>
            <a:ext cx="5491655" cy="4423103"/>
          </a:xfrm>
        </p:spPr>
        <p:txBody>
          <a:bodyPr/>
          <a:lstStyle>
            <a:lvl1pPr rtl="0">
              <a:defRPr sz="2100">
                <a:latin typeface="Arial" panose="020B0604020202020204" pitchFamily="34" charset="0"/>
              </a:defRPr>
            </a:lvl1pPr>
            <a:lvl2pPr rtl="0">
              <a:defRPr sz="1900">
                <a:latin typeface="Arial" panose="020B0604020202020204" pitchFamily="34" charset="0"/>
              </a:defRPr>
            </a:lvl2pPr>
            <a:lvl3pPr rtl="0">
              <a:defRPr sz="1700">
                <a:latin typeface="Arial" panose="020B0604020202020204" pitchFamily="34" charset="0"/>
              </a:defRPr>
            </a:lvl3pPr>
            <a:lvl4pPr rtl="0">
              <a:defRPr sz="1700">
                <a:latin typeface="Arial" panose="020B0604020202020204" pitchFamily="34" charset="0"/>
              </a:defRPr>
            </a:lvl4pPr>
            <a:lvl5pPr rtl="0">
              <a:defRPr sz="1500">
                <a:latin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Title 1"/>
          <p:cNvSpPr>
            <a:spLocks noGrp="1"/>
          </p:cNvSpPr>
          <p:nvPr>
            <p:ph type="title" hasCustomPrompt="1"/>
          </p:nvPr>
        </p:nvSpPr>
        <p:spPr>
          <a:xfrm>
            <a:off x="502919" y="246887"/>
            <a:ext cx="11198597" cy="484632"/>
          </a:xfrm>
        </p:spPr>
        <p:txBody>
          <a:bodyPr vert="horz" anchor="t" anchorCtr="0">
            <a:normAutofit/>
          </a:bodyPr>
          <a:lstStyle>
            <a:lvl1pPr rtl="0">
              <a:defRPr sz="2800" b="0" i="0">
                <a:latin typeface="Arial" panose="020B0604020202020204" pitchFamily="34" charset="0"/>
                <a:ea typeface="Roboto Medium" panose="02000000000000000000" pitchFamily="2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3" name="Text Placeholder 58"/>
          <p:cNvSpPr>
            <a:spLocks noGrp="1"/>
          </p:cNvSpPr>
          <p:nvPr>
            <p:ph type="body" sz="quarter" idx="15" hasCustomPrompt="1"/>
          </p:nvPr>
        </p:nvSpPr>
        <p:spPr>
          <a:xfrm>
            <a:off x="503238" y="733133"/>
            <a:ext cx="11198284" cy="390099"/>
          </a:xfrm>
        </p:spPr>
        <p:txBody>
          <a:bodyPr/>
          <a:lstStyle>
            <a:lvl1pPr rtl="0">
              <a:defRPr sz="2400">
                <a:solidFill>
                  <a:schemeClr val="tx2"/>
                </a:solidFill>
                <a:latin typeface="Arial" panose="020B0604020202020204" pitchFamily="34" charset="0"/>
                <a:ea typeface="Roboto" pitchFamily="2" charset="0"/>
              </a:defRPr>
            </a:lvl1pPr>
            <a:lvl2pPr marL="0" indent="0">
              <a:buNone/>
              <a:defRPr>
                <a:solidFill>
                  <a:schemeClr val="accent1"/>
                </a:solidFill>
                <a:latin typeface="Roboto" pitchFamily="2" charset="0"/>
                <a:ea typeface="Roboto" pitchFamily="2" charset="0"/>
              </a:defRPr>
            </a:lvl2pPr>
          </a:lstStyle>
          <a:p>
            <a:pPr lvl="0"/>
            <a:r>
              <a:rPr lang="en-US"/>
              <a:t>Subhead goes here</a:t>
            </a:r>
          </a:p>
        </p:txBody>
      </p:sp>
    </p:spTree>
    <p:extLst>
      <p:ext uri="{BB962C8B-B14F-4D97-AF65-F5344CB8AC3E}">
        <p14:creationId xmlns:p14="http://schemas.microsoft.com/office/powerpoint/2010/main" val="350686696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gilent 16:9 Conten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>
            <a:extLst>
              <a:ext uri="{FF2B5EF4-FFF2-40B4-BE49-F238E27FC236}">
                <a16:creationId xmlns:a16="http://schemas.microsoft.com/office/drawing/2014/main" id="{22F4A768-9BB6-4607-9F09-B9FD515F2C8F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389140727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5" imgH="394" progId="TCLayout.ActiveDocument.1">
                  <p:embed/>
                </p:oleObj>
              </mc:Choice>
              <mc:Fallback>
                <p:oleObj name="think-cell Slide" r:id="rId3" imgW="395" imgH="394" progId="TCLayout.ActiveDocument.1">
                  <p:embed/>
                  <p:pic>
                    <p:nvPicPr>
                      <p:cNvPr id="3" name="Object 2" hidden="1">
                        <a:extLst>
                          <a:ext uri="{FF2B5EF4-FFF2-40B4-BE49-F238E27FC236}">
                            <a16:creationId xmlns:a16="http://schemas.microsoft.com/office/drawing/2014/main" id="{22F4A768-9BB6-4607-9F09-B9FD515F2C8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97280" y="6618854"/>
            <a:ext cx="1060704" cy="118872"/>
          </a:xfrm>
        </p:spPr>
        <p:txBody>
          <a:bodyPr/>
          <a:lstStyle>
            <a:lvl1pPr algn="l" rtl="0">
              <a:defRPr sz="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16 August 2022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5184" y="6619947"/>
            <a:ext cx="5394960" cy="118872"/>
          </a:xfrm>
        </p:spPr>
        <p:txBody>
          <a:bodyPr/>
          <a:lstStyle>
            <a:lvl1pPr algn="l" rtl="0">
              <a:defRPr sz="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Agilent Private - DRAFT - NOT FOR DISTRIBUTION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02920" y="6620256"/>
            <a:ext cx="438912" cy="118872"/>
          </a:xfrm>
        </p:spPr>
        <p:txBody>
          <a:bodyPr/>
          <a:lstStyle>
            <a:lvl1pPr rtl="0">
              <a:defRPr sz="800"/>
            </a:lvl1pPr>
          </a:lstStyle>
          <a:p>
            <a:fld id="{CBD803B2-A378-42BD-B5EC-F7748F169FE0}" type="slidenum">
              <a:rPr lang="da-DK" smtClean="0"/>
              <a:pPr/>
              <a:t>‹#›</a:t>
            </a:fld>
            <a:endParaRPr lang="da-DK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3989507" y="1287522"/>
            <a:ext cx="7712015" cy="4887306"/>
          </a:xfrm>
          <a:solidFill>
            <a:schemeClr val="bg2">
              <a:lumMod val="95000"/>
            </a:schemeClr>
          </a:solidFill>
        </p:spPr>
        <p:txBody>
          <a:bodyPr/>
          <a:lstStyle>
            <a:lvl1pPr rtl="0">
              <a:defRPr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0" name="Text Placeholder 58"/>
          <p:cNvSpPr>
            <a:spLocks noGrp="1"/>
          </p:cNvSpPr>
          <p:nvPr>
            <p:ph type="body" sz="quarter" idx="13" hasCustomPrompt="1"/>
          </p:nvPr>
        </p:nvSpPr>
        <p:spPr>
          <a:xfrm>
            <a:off x="503238" y="722247"/>
            <a:ext cx="11198284" cy="390099"/>
          </a:xfrm>
        </p:spPr>
        <p:txBody>
          <a:bodyPr/>
          <a:lstStyle>
            <a:lvl1pPr rtl="0">
              <a:defRPr sz="2400">
                <a:solidFill>
                  <a:schemeClr val="tx2"/>
                </a:solidFill>
                <a:latin typeface="Arial" panose="020B0604020202020204" pitchFamily="34" charset="0"/>
                <a:ea typeface="Roboto" pitchFamily="2" charset="0"/>
              </a:defRPr>
            </a:lvl1pPr>
            <a:lvl2pPr rtl="0">
              <a:defRPr>
                <a:solidFill>
                  <a:schemeClr val="tx2"/>
                </a:solidFill>
                <a:latin typeface="Arial" panose="020B0604020202020204" pitchFamily="34" charset="0"/>
                <a:ea typeface="Roboto" pitchFamily="2" charset="0"/>
              </a:defRPr>
            </a:lvl2pPr>
          </a:lstStyle>
          <a:p>
            <a:pPr lvl="0"/>
            <a:r>
              <a:rPr lang="en-US"/>
              <a:t>Subhead goes here</a:t>
            </a:r>
          </a:p>
          <a:p>
            <a:pPr lvl="1"/>
            <a:endParaRPr lang="en-US"/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502919" y="246888"/>
            <a:ext cx="11198597" cy="484632"/>
          </a:xfrm>
        </p:spPr>
        <p:txBody>
          <a:bodyPr vert="horz" anchor="t" anchorCtr="0">
            <a:normAutofit/>
          </a:bodyPr>
          <a:lstStyle>
            <a:lvl1pPr rtl="0">
              <a:defRPr sz="2800" b="0" i="0">
                <a:latin typeface="Arial" panose="020B0604020202020204" pitchFamily="34" charset="0"/>
                <a:ea typeface="Roboto Medium" panose="02000000000000000000" pitchFamily="2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3" name="Content Placeholder 2"/>
          <p:cNvSpPr>
            <a:spLocks noGrp="1"/>
          </p:cNvSpPr>
          <p:nvPr>
            <p:ph sz="half" idx="1"/>
          </p:nvPr>
        </p:nvSpPr>
        <p:spPr>
          <a:xfrm>
            <a:off x="502920" y="1287522"/>
            <a:ext cx="3342005" cy="4887306"/>
          </a:xfrm>
        </p:spPr>
        <p:txBody>
          <a:bodyPr/>
          <a:lstStyle>
            <a:lvl1pPr rtl="0">
              <a:defRPr sz="2100">
                <a:latin typeface="Arial" panose="020B0604020202020204" pitchFamily="34" charset="0"/>
              </a:defRPr>
            </a:lvl1pPr>
            <a:lvl2pPr rtl="0">
              <a:defRPr sz="1900">
                <a:latin typeface="Arial" panose="020B0604020202020204" pitchFamily="34" charset="0"/>
              </a:defRPr>
            </a:lvl2pPr>
            <a:lvl3pPr marL="457200" indent="-230188" rtl="0">
              <a:defRPr sz="1700">
                <a:latin typeface="Arial" panose="020B0604020202020204" pitchFamily="34" charset="0"/>
              </a:defRPr>
            </a:lvl3pPr>
            <a:lvl4pPr rtl="0">
              <a:defRPr sz="1700">
                <a:latin typeface="Arial" panose="020B0604020202020204" pitchFamily="34" charset="0"/>
              </a:defRPr>
            </a:lvl4pPr>
            <a:lvl5pPr rtl="0">
              <a:defRPr sz="1500">
                <a:latin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8891086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E6D73F-228F-63D2-5E04-5A1B8BE87B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3C8DC4-423A-CE74-299B-A291E5D521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3F2D40-3EF4-E681-7C60-4BA55ADCC0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AD1BF-9E2F-4002-87F7-EBBF916E481A}" type="datetimeFigureOut">
              <a:rPr lang="en-US" smtClean="0"/>
              <a:t>8/17/2023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364D29-5A06-8FC9-8745-E439EF9AC5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7F8701-F793-35A5-0AF1-9CB3F0028D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FF482-CC72-423B-ADE9-3B2F361F64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354609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gilent 16:9 Imag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 hidden="1">
            <a:extLst>
              <a:ext uri="{FF2B5EF4-FFF2-40B4-BE49-F238E27FC236}">
                <a16:creationId xmlns:a16="http://schemas.microsoft.com/office/drawing/2014/main" id="{AD5D496C-CE71-4A19-828B-E3D8B76A82E6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27259150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5" imgH="394" progId="TCLayout.ActiveDocument.1">
                  <p:embed/>
                </p:oleObj>
              </mc:Choice>
              <mc:Fallback>
                <p:oleObj name="think-cell Slide" r:id="rId3" imgW="395" imgH="394" progId="TCLayout.ActiveDocument.1">
                  <p:embed/>
                  <p:pic>
                    <p:nvPicPr>
                      <p:cNvPr id="7" name="Object 6" hidden="1">
                        <a:extLst>
                          <a:ext uri="{FF2B5EF4-FFF2-40B4-BE49-F238E27FC236}">
                            <a16:creationId xmlns:a16="http://schemas.microsoft.com/office/drawing/2014/main" id="{AD5D496C-CE71-4A19-828B-E3D8B76A82E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264" y="5241390"/>
            <a:ext cx="11147360" cy="1159410"/>
          </a:xfrm>
        </p:spPr>
        <p:txBody>
          <a:bodyPr/>
          <a:lstStyle>
            <a:lvl1pPr rtl="0">
              <a:defRPr sz="1900">
                <a:latin typeface="Arial" panose="020B0604020202020204" pitchFamily="34" charset="0"/>
              </a:defRPr>
            </a:lvl1pPr>
            <a:lvl2pPr marL="0" indent="0" rtl="0">
              <a:buNone/>
              <a:defRPr sz="1500">
                <a:latin typeface="Arial" panose="020B0604020202020204" pitchFamily="34" charset="0"/>
              </a:defRPr>
            </a:lvl2pPr>
            <a:lvl3pPr marL="384048" indent="-182880">
              <a:defRPr sz="1500">
                <a:latin typeface="+mn-lt"/>
              </a:defRPr>
            </a:lvl3pPr>
            <a:lvl4pPr marL="548640" indent="-182880">
              <a:defRPr sz="1500">
                <a:latin typeface="+mn-lt"/>
              </a:defRPr>
            </a:lvl4pPr>
            <a:lvl5pPr marL="731520" indent="-182880">
              <a:defRPr sz="1300">
                <a:latin typeface="+mn-lt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97280" y="6616700"/>
            <a:ext cx="1060704" cy="118872"/>
          </a:xfrm>
        </p:spPr>
        <p:txBody>
          <a:bodyPr/>
          <a:lstStyle>
            <a:lvl1pPr algn="l" rtl="0">
              <a:defRPr sz="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16 August 2022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5184" y="6619947"/>
            <a:ext cx="5394960" cy="118872"/>
          </a:xfrm>
        </p:spPr>
        <p:txBody>
          <a:bodyPr/>
          <a:lstStyle>
            <a:lvl1pPr algn="l" rtl="0">
              <a:defRPr sz="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Agilent Private - DRAFT - NOT FOR DISTRIBUTION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02920" y="6620256"/>
            <a:ext cx="438912" cy="118872"/>
          </a:xfrm>
        </p:spPr>
        <p:txBody>
          <a:bodyPr/>
          <a:lstStyle>
            <a:lvl1pPr rtl="0">
              <a:defRPr sz="800" b="1"/>
            </a:lvl1pPr>
          </a:lstStyle>
          <a:p>
            <a:fld id="{CBD803B2-A378-42BD-B5EC-F7748F169FE0}" type="slidenum">
              <a:rPr lang="da-DK" smtClean="0"/>
              <a:pPr/>
              <a:t>‹#›</a:t>
            </a:fld>
            <a:endParaRPr lang="da-DK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502919" y="1322552"/>
            <a:ext cx="11201400" cy="3824542"/>
          </a:xfrm>
          <a:solidFill>
            <a:schemeClr val="bg2">
              <a:lumMod val="95000"/>
            </a:schemeClr>
          </a:solidFill>
        </p:spPr>
        <p:txBody>
          <a:bodyPr/>
          <a:lstStyle>
            <a:lvl1pPr rtl="0">
              <a:defRPr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0" name="Text Placeholder 58"/>
          <p:cNvSpPr>
            <a:spLocks noGrp="1"/>
          </p:cNvSpPr>
          <p:nvPr>
            <p:ph type="body" sz="quarter" idx="13" hasCustomPrompt="1"/>
          </p:nvPr>
        </p:nvSpPr>
        <p:spPr>
          <a:xfrm>
            <a:off x="503238" y="722247"/>
            <a:ext cx="11198284" cy="390099"/>
          </a:xfrm>
        </p:spPr>
        <p:txBody>
          <a:bodyPr/>
          <a:lstStyle>
            <a:lvl1pPr rtl="0">
              <a:defRPr sz="2400">
                <a:solidFill>
                  <a:schemeClr val="tx2"/>
                </a:solidFill>
                <a:latin typeface="Arial" panose="020B0604020202020204" pitchFamily="34" charset="0"/>
                <a:ea typeface="Roboto" pitchFamily="2" charset="0"/>
              </a:defRPr>
            </a:lvl1pPr>
            <a:lvl2pPr rtl="0">
              <a:defRPr>
                <a:solidFill>
                  <a:schemeClr val="tx2"/>
                </a:solidFill>
                <a:latin typeface="Arial" panose="020B0604020202020204" pitchFamily="34" charset="0"/>
                <a:ea typeface="Roboto" pitchFamily="2" charset="0"/>
              </a:defRPr>
            </a:lvl2pPr>
          </a:lstStyle>
          <a:p>
            <a:pPr lvl="0"/>
            <a:r>
              <a:rPr lang="en-US"/>
              <a:t>Subhead goes here</a:t>
            </a:r>
          </a:p>
          <a:p>
            <a:pPr lvl="1"/>
            <a:endParaRPr lang="en-US"/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502919" y="246888"/>
            <a:ext cx="11198597" cy="484632"/>
          </a:xfrm>
        </p:spPr>
        <p:txBody>
          <a:bodyPr vert="horz" anchor="t" anchorCtr="0">
            <a:normAutofit/>
          </a:bodyPr>
          <a:lstStyle>
            <a:lvl1pPr rtl="0">
              <a:defRPr sz="2800" b="0" i="0">
                <a:latin typeface="Arial" panose="020B0604020202020204" pitchFamily="34" charset="0"/>
                <a:ea typeface="Roboto Medium" panose="02000000000000000000" pitchFamily="2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7222053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gilent 16:9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>
            <a:extLst>
              <a:ext uri="{FF2B5EF4-FFF2-40B4-BE49-F238E27FC236}">
                <a16:creationId xmlns:a16="http://schemas.microsoft.com/office/drawing/2014/main" id="{62844D0F-A20A-402C-8A22-E11723AA484E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442214097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5" imgH="394" progId="TCLayout.ActiveDocument.1">
                  <p:embed/>
                </p:oleObj>
              </mc:Choice>
              <mc:Fallback>
                <p:oleObj name="think-cell Slide" r:id="rId3" imgW="395" imgH="394" progId="TCLayout.ActiveDocument.1">
                  <p:embed/>
                  <p:pic>
                    <p:nvPicPr>
                      <p:cNvPr id="3" name="Object 2" hidden="1">
                        <a:extLst>
                          <a:ext uri="{FF2B5EF4-FFF2-40B4-BE49-F238E27FC236}">
                            <a16:creationId xmlns:a16="http://schemas.microsoft.com/office/drawing/2014/main" id="{62844D0F-A20A-402C-8A22-E11723AA484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64" y="1368725"/>
            <a:ext cx="12191936" cy="5114351"/>
          </a:xfrm>
          <a:solidFill>
            <a:schemeClr val="bg2">
              <a:lumMod val="95000"/>
            </a:schemeClr>
          </a:solidFill>
        </p:spPr>
        <p:txBody>
          <a:bodyPr/>
          <a:lstStyle>
            <a:lvl1pPr rtl="0">
              <a:defRPr/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97280" y="6616700"/>
            <a:ext cx="1060704" cy="118872"/>
          </a:xfrm>
        </p:spPr>
        <p:txBody>
          <a:bodyPr/>
          <a:lstStyle>
            <a:lvl1pPr algn="l" rtl="0">
              <a:defRPr sz="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16 August 2022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5184" y="6619947"/>
            <a:ext cx="5394960" cy="118872"/>
          </a:xfrm>
        </p:spPr>
        <p:txBody>
          <a:bodyPr/>
          <a:lstStyle>
            <a:lvl1pPr algn="l" rtl="0">
              <a:defRPr sz="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Agilent Private - DRAFT - NOT FOR DISTRIBUTION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02920" y="6620256"/>
            <a:ext cx="438912" cy="118872"/>
          </a:xfrm>
        </p:spPr>
        <p:txBody>
          <a:bodyPr/>
          <a:lstStyle>
            <a:lvl1pPr rtl="0">
              <a:defRPr sz="800"/>
            </a:lvl1pPr>
          </a:lstStyle>
          <a:p>
            <a:fld id="{CBD803B2-A378-42BD-B5EC-F7748F169FE0}" type="slidenum">
              <a:rPr lang="da-DK" smtClean="0"/>
              <a:pPr/>
              <a:t>‹#›</a:t>
            </a:fld>
            <a:endParaRPr lang="da-DK" dirty="0"/>
          </a:p>
        </p:txBody>
      </p:sp>
      <p:sp>
        <p:nvSpPr>
          <p:cNvPr id="8" name="Text Placeholder 58"/>
          <p:cNvSpPr>
            <a:spLocks noGrp="1"/>
          </p:cNvSpPr>
          <p:nvPr>
            <p:ph type="body" sz="quarter" idx="13" hasCustomPrompt="1"/>
          </p:nvPr>
        </p:nvSpPr>
        <p:spPr>
          <a:xfrm>
            <a:off x="503238" y="722247"/>
            <a:ext cx="11198284" cy="390099"/>
          </a:xfrm>
        </p:spPr>
        <p:txBody>
          <a:bodyPr/>
          <a:lstStyle>
            <a:lvl1pPr rtl="0">
              <a:defRPr sz="2400">
                <a:solidFill>
                  <a:schemeClr val="tx2"/>
                </a:solidFill>
                <a:latin typeface="Arial" panose="020B0604020202020204" pitchFamily="34" charset="0"/>
                <a:ea typeface="Roboto" pitchFamily="2" charset="0"/>
              </a:defRPr>
            </a:lvl1pPr>
            <a:lvl2pPr rtl="0">
              <a:defRPr>
                <a:solidFill>
                  <a:schemeClr val="tx2"/>
                </a:solidFill>
                <a:latin typeface="Arial" panose="020B0604020202020204" pitchFamily="34" charset="0"/>
                <a:ea typeface="Roboto" pitchFamily="2" charset="0"/>
              </a:defRPr>
            </a:lvl2pPr>
          </a:lstStyle>
          <a:p>
            <a:pPr lvl="0"/>
            <a:r>
              <a:rPr lang="en-US"/>
              <a:t>Subhead goes here</a:t>
            </a:r>
          </a:p>
          <a:p>
            <a:pPr lvl="1"/>
            <a:endParaRPr lang="en-US"/>
          </a:p>
        </p:txBody>
      </p:sp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502919" y="246888"/>
            <a:ext cx="11198597" cy="484632"/>
          </a:xfrm>
        </p:spPr>
        <p:txBody>
          <a:bodyPr vert="horz" anchor="t" anchorCtr="0">
            <a:normAutofit/>
          </a:bodyPr>
          <a:lstStyle>
            <a:lvl1pPr rtl="0">
              <a:defRPr sz="2800" b="0" i="0">
                <a:latin typeface="Arial" panose="020B0604020202020204" pitchFamily="34" charset="0"/>
                <a:ea typeface="Roboto Medium" panose="02000000000000000000" pitchFamily="2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10098825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Agilent 16:9 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ct 8" hidden="1">
            <a:extLst>
              <a:ext uri="{FF2B5EF4-FFF2-40B4-BE49-F238E27FC236}">
                <a16:creationId xmlns:a16="http://schemas.microsoft.com/office/drawing/2014/main" id="{38CAA08C-BA54-4399-867D-3CBCB5BB63DA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452891175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5" imgH="394" progId="TCLayout.ActiveDocument.1">
                  <p:embed/>
                </p:oleObj>
              </mc:Choice>
              <mc:Fallback>
                <p:oleObj name="think-cell Slide" r:id="rId3" imgW="395" imgH="394" progId="TCLayout.ActiveDocument.1">
                  <p:embed/>
                  <p:pic>
                    <p:nvPicPr>
                      <p:cNvPr id="9" name="Object 8" hidden="1">
                        <a:extLst>
                          <a:ext uri="{FF2B5EF4-FFF2-40B4-BE49-F238E27FC236}">
                            <a16:creationId xmlns:a16="http://schemas.microsoft.com/office/drawing/2014/main" id="{38CAA08C-BA54-4399-867D-3CBCB5BB63D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Rectangle 21"/>
          <p:cNvSpPr/>
          <p:nvPr userDrawn="1"/>
        </p:nvSpPr>
        <p:spPr>
          <a:xfrm>
            <a:off x="7918824" y="-1"/>
            <a:ext cx="621169" cy="6872941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30" name="Rectangle 29"/>
          <p:cNvSpPr/>
          <p:nvPr userDrawn="1"/>
        </p:nvSpPr>
        <p:spPr>
          <a:xfrm>
            <a:off x="-1" y="-1"/>
            <a:ext cx="7918825" cy="687294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sz="2000" dirty="0">
              <a:latin typeface="Arial" panose="020B0604020202020204" pitchFamily="34" charset="0"/>
            </a:endParaRPr>
          </a:p>
        </p:txBody>
      </p:sp>
      <p:sp>
        <p:nvSpPr>
          <p:cNvPr id="31" name="Rectangle 30"/>
          <p:cNvSpPr/>
          <p:nvPr userDrawn="1"/>
        </p:nvSpPr>
        <p:spPr>
          <a:xfrm>
            <a:off x="10064080" y="-1"/>
            <a:ext cx="2127920" cy="687294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 algn="ctr" rtl="0"/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32" name="Rectangle 31"/>
          <p:cNvSpPr/>
          <p:nvPr userDrawn="1"/>
        </p:nvSpPr>
        <p:spPr>
          <a:xfrm>
            <a:off x="8539992" y="-1"/>
            <a:ext cx="1524087" cy="6872941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 bwMode="white">
          <a:xfrm>
            <a:off x="476103" y="1109600"/>
            <a:ext cx="7143939" cy="3850885"/>
          </a:xfrm>
        </p:spPr>
        <p:txBody>
          <a:bodyPr vert="horz" lIns="0" tIns="0" rIns="0" bIns="0" anchor="t" anchorCtr="0">
            <a:noAutofit/>
          </a:bodyPr>
          <a:lstStyle>
            <a:lvl1pPr algn="l" rtl="0">
              <a:defRPr sz="6000" b="0" i="0">
                <a:solidFill>
                  <a:schemeClr val="bg1"/>
                </a:solidFill>
                <a:latin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white">
          <a:xfrm>
            <a:off x="476103" y="5092929"/>
            <a:ext cx="7143939" cy="1137771"/>
          </a:xfrm>
        </p:spPr>
        <p:txBody>
          <a:bodyPr lIns="0" tIns="0" rIns="0" bIns="0" anchor="t" anchorCtr="0">
            <a:normAutofit/>
          </a:bodyPr>
          <a:lstStyle>
            <a:lvl1pPr marL="0" indent="0" algn="l" rtl="0">
              <a:spcBef>
                <a:spcPts val="300"/>
              </a:spcBef>
              <a:buNone/>
              <a:defRPr sz="1800">
                <a:solidFill>
                  <a:schemeClr val="bg1"/>
                </a:solidFill>
                <a:latin typeface="Arial" panose="020B0604020202020204" pitchFamily="34" charset="0"/>
                <a:ea typeface="Roboto" pitchFamily="2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>
            <a:off x="1097280" y="6621625"/>
            <a:ext cx="1060704" cy="118872"/>
          </a:xfrm>
        </p:spPr>
        <p:txBody>
          <a:bodyPr/>
          <a:lstStyle>
            <a:lvl1pPr algn="l" rtl="0">
              <a:defRPr sz="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16 August 2022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>
            <a:off x="2615184" y="6621625"/>
            <a:ext cx="4937760" cy="118872"/>
          </a:xfrm>
        </p:spPr>
        <p:txBody>
          <a:bodyPr/>
          <a:lstStyle>
            <a:lvl1pPr algn="l" rtl="0">
              <a:defRPr sz="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Agilent Private - DRAFT - NOT FOR DISTRIBUTION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gray">
          <a:xfrm>
            <a:off x="502920" y="6621625"/>
            <a:ext cx="530352" cy="118872"/>
          </a:xfrm>
        </p:spPr>
        <p:txBody>
          <a:bodyPr/>
          <a:lstStyle>
            <a:lvl1pPr rtl="0">
              <a:defRPr sz="800" b="1" i="0">
                <a:solidFill>
                  <a:schemeClr val="bg1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defRPr>
            </a:lvl1pPr>
          </a:lstStyle>
          <a:p>
            <a:fld id="{CBD803B2-A378-42BD-B5EC-F7748F169FE0}" type="slidenum">
              <a:rPr lang="da-DK" smtClean="0"/>
              <a:pPr/>
              <a:t>‹#›</a:t>
            </a:fld>
            <a:endParaRPr lang="da-DK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67544" y="283"/>
            <a:ext cx="2133424" cy="68574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426870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Agilent 16:9 End w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>
            <a:extLst>
              <a:ext uri="{FF2B5EF4-FFF2-40B4-BE49-F238E27FC236}">
                <a16:creationId xmlns:a16="http://schemas.microsoft.com/office/drawing/2014/main" id="{B82582A3-F53A-4359-A8A5-0E2DE02C7004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85183254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395" imgH="394" progId="TCLayout.ActiveDocument.1">
                  <p:embed/>
                </p:oleObj>
              </mc:Choice>
              <mc:Fallback>
                <p:oleObj name="think-cell Slide" r:id="rId3" imgW="395" imgH="394" progId="TCLayout.ActiveDocument.1">
                  <p:embed/>
                  <p:pic>
                    <p:nvPicPr>
                      <p:cNvPr id="3" name="Object 2" hidden="1">
                        <a:extLst>
                          <a:ext uri="{FF2B5EF4-FFF2-40B4-BE49-F238E27FC236}">
                            <a16:creationId xmlns:a16="http://schemas.microsoft.com/office/drawing/2014/main" id="{B82582A3-F53A-4359-A8A5-0E2DE02C700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1">
            <a:extLst>
              <a:ext uri="{FF2B5EF4-FFF2-40B4-BE49-F238E27FC236}">
                <a16:creationId xmlns:a16="http://schemas.microsoft.com/office/drawing/2014/main" id="{56097729-5F47-41FD-8C30-7C9F3B4771B4}"/>
              </a:ext>
            </a:extLst>
          </p:cNvPr>
          <p:cNvGrpSpPr/>
          <p:nvPr userDrawn="1"/>
        </p:nvGrpSpPr>
        <p:grpSpPr>
          <a:xfrm>
            <a:off x="1" y="-14941"/>
            <a:ext cx="12191999" cy="6872941"/>
            <a:chOff x="1" y="-14941"/>
            <a:chExt cx="12191999" cy="6872941"/>
          </a:xfrm>
        </p:grpSpPr>
        <p:sp>
          <p:nvSpPr>
            <p:cNvPr id="22" name="Rectangle 21"/>
            <p:cNvSpPr/>
            <p:nvPr userDrawn="1"/>
          </p:nvSpPr>
          <p:spPr>
            <a:xfrm>
              <a:off x="10046744" y="-14941"/>
              <a:ext cx="621169" cy="687294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n-US" dirty="0">
                <a:latin typeface="Arial" panose="020B0604020202020204" pitchFamily="34" charset="0"/>
              </a:endParaRPr>
            </a:p>
          </p:txBody>
        </p:sp>
        <p:sp>
          <p:nvSpPr>
            <p:cNvPr id="30" name="Rectangle 29"/>
            <p:cNvSpPr/>
            <p:nvPr userDrawn="1"/>
          </p:nvSpPr>
          <p:spPr>
            <a:xfrm>
              <a:off x="1" y="-14941"/>
              <a:ext cx="10046744" cy="687294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n-US" sz="2000" dirty="0">
                <a:latin typeface="Arial" panose="020B0604020202020204" pitchFamily="34" charset="0"/>
              </a:endParaRPr>
            </a:p>
          </p:txBody>
        </p:sp>
        <p:sp>
          <p:nvSpPr>
            <p:cNvPr id="32" name="Rectangle 31"/>
            <p:cNvSpPr/>
            <p:nvPr userDrawn="1"/>
          </p:nvSpPr>
          <p:spPr>
            <a:xfrm>
              <a:off x="10667913" y="-14941"/>
              <a:ext cx="1524087" cy="6872941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n-US" dirty="0">
                <a:latin typeface="Arial" panose="020B0604020202020204" pitchFamily="34" charset="0"/>
              </a:endParaRPr>
            </a:p>
          </p:txBody>
        </p:sp>
        <p:pic>
          <p:nvPicPr>
            <p:cNvPr id="15" name="Picture 14" descr="A close up of a logo&#10;&#10;Description generated with very high confidence">
              <a:extLst>
                <a:ext uri="{FF2B5EF4-FFF2-40B4-BE49-F238E27FC236}">
                  <a16:creationId xmlns:a16="http://schemas.microsoft.com/office/drawing/2014/main" id="{E751C32A-B6B1-4A85-B1E9-5F99572131E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79686" y="1798546"/>
              <a:ext cx="6087374" cy="2864967"/>
            </a:xfrm>
            <a:prstGeom prst="rect">
              <a:avLst/>
            </a:prstGeom>
          </p:spPr>
        </p:pic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>
            <a:off x="1097280" y="6621625"/>
            <a:ext cx="1060704" cy="118872"/>
          </a:xfrm>
        </p:spPr>
        <p:txBody>
          <a:bodyPr/>
          <a:lstStyle>
            <a:lvl1pPr algn="l" rtl="0">
              <a:defRPr sz="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16 August 2022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>
            <a:off x="2615184" y="6621625"/>
            <a:ext cx="4937760" cy="118872"/>
          </a:xfrm>
        </p:spPr>
        <p:txBody>
          <a:bodyPr/>
          <a:lstStyle>
            <a:lvl1pPr algn="l" rtl="0">
              <a:defRPr sz="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Agilent Private - DRAFT - NOT FOR DISTRIBUTION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gray">
          <a:xfrm>
            <a:off x="502920" y="6621625"/>
            <a:ext cx="530352" cy="118872"/>
          </a:xfrm>
        </p:spPr>
        <p:txBody>
          <a:bodyPr/>
          <a:lstStyle>
            <a:lvl1pPr rtl="0">
              <a:defRPr sz="800" b="1" i="0">
                <a:solidFill>
                  <a:schemeClr val="bg1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defRPr>
            </a:lvl1pPr>
          </a:lstStyle>
          <a:p>
            <a:fld id="{CBD803B2-A378-42BD-B5EC-F7748F169FE0}" type="slidenum">
              <a:rPr lang="da-DK" smtClean="0"/>
              <a:pPr/>
              <a:t>‹#›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17922226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gilent 16:9 Title Sub Only">
  <p:cSld name="1_Agilent 16:9 Title Sub Only"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23"/>
          <p:cNvSpPr txBox="1">
            <a:spLocks noGrp="1"/>
          </p:cNvSpPr>
          <p:nvPr>
            <p:ph type="body" idx="1"/>
          </p:nvPr>
        </p:nvSpPr>
        <p:spPr>
          <a:xfrm>
            <a:off x="503238" y="722247"/>
            <a:ext cx="9817854" cy="3900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Arial"/>
              <a:buNone/>
              <a:defRPr sz="24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925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900"/>
              <a:buChar char="•"/>
              <a:defRPr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lvl="2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800"/>
              <a:buChar char="–"/>
              <a:defRPr/>
            </a:lvl3pPr>
            <a:lvl4pPr marL="1828800" lvl="3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800"/>
              <a:buChar char="–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82" name="Google Shape;182;p23"/>
          <p:cNvSpPr txBox="1">
            <a:spLocks noGrp="1"/>
          </p:cNvSpPr>
          <p:nvPr>
            <p:ph type="title"/>
          </p:nvPr>
        </p:nvSpPr>
        <p:spPr>
          <a:xfrm>
            <a:off x="502920" y="246888"/>
            <a:ext cx="9818128" cy="4846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Arial"/>
              <a:buNone/>
              <a:defRPr sz="2800" b="0" i="0"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3" name="Google Shape;183;p23"/>
          <p:cNvSpPr txBox="1">
            <a:spLocks noGrp="1"/>
          </p:cNvSpPr>
          <p:nvPr>
            <p:ph type="dt" idx="10"/>
          </p:nvPr>
        </p:nvSpPr>
        <p:spPr>
          <a:xfrm>
            <a:off x="1097280" y="6620256"/>
            <a:ext cx="1060704" cy="1188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 dirty="0"/>
              <a:t>16 August 2022</a:t>
            </a:r>
            <a:endParaRPr dirty="0"/>
          </a:p>
        </p:txBody>
      </p:sp>
      <p:sp>
        <p:nvSpPr>
          <p:cNvPr id="184" name="Google Shape;184;p23"/>
          <p:cNvSpPr txBox="1">
            <a:spLocks noGrp="1"/>
          </p:cNvSpPr>
          <p:nvPr>
            <p:ph type="ftr" idx="11"/>
          </p:nvPr>
        </p:nvSpPr>
        <p:spPr>
          <a:xfrm>
            <a:off x="2615184" y="6620256"/>
            <a:ext cx="5303520" cy="1188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8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 dirty="0"/>
              <a:t>Agilent Private - DRAFT - NOT FOR DISTRIBUTION</a:t>
            </a:r>
            <a:endParaRPr dirty="0"/>
          </a:p>
        </p:txBody>
      </p:sp>
      <p:sp>
        <p:nvSpPr>
          <p:cNvPr id="185" name="Google Shape;185;p23"/>
          <p:cNvSpPr txBox="1">
            <a:spLocks noGrp="1"/>
          </p:cNvSpPr>
          <p:nvPr>
            <p:ph type="sldNum" idx="12"/>
          </p:nvPr>
        </p:nvSpPr>
        <p:spPr>
          <a:xfrm>
            <a:off x="502920" y="6620256"/>
            <a:ext cx="420624" cy="1188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"/>
              <a:buFont typeface="Arial"/>
              <a:buNone/>
              <a:defRPr sz="8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28971985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gilent 16:9 2-Col Right Only Narrow">
  <p:cSld name="Agilent 16:9 2-Col Right Only Narrow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16"/>
          <p:cNvSpPr txBox="1">
            <a:spLocks noGrp="1"/>
          </p:cNvSpPr>
          <p:nvPr>
            <p:ph type="body" idx="1"/>
          </p:nvPr>
        </p:nvSpPr>
        <p:spPr>
          <a:xfrm>
            <a:off x="7465671" y="1287522"/>
            <a:ext cx="4235845" cy="48873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None/>
              <a:defRPr sz="2100">
                <a:latin typeface="Arial"/>
                <a:ea typeface="Arial"/>
                <a:cs typeface="Arial"/>
                <a:sym typeface="Arial"/>
              </a:defRPr>
            </a:lvl1pPr>
            <a:lvl2pPr marL="914400" lvl="1" indent="-34925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900"/>
              <a:buChar char="•"/>
              <a:defRPr sz="1900">
                <a:latin typeface="Arial"/>
                <a:ea typeface="Arial"/>
                <a:cs typeface="Arial"/>
                <a:sym typeface="Arial"/>
              </a:defRPr>
            </a:lvl2pPr>
            <a:lvl3pPr marL="1371600" lvl="2" indent="-33655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700"/>
              <a:buChar char="–"/>
              <a:defRPr sz="1700">
                <a:latin typeface="Arial"/>
                <a:ea typeface="Arial"/>
                <a:cs typeface="Arial"/>
                <a:sym typeface="Arial"/>
              </a:defRPr>
            </a:lvl3pPr>
            <a:lvl4pPr marL="1828800" lvl="3" indent="-33655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700"/>
              <a:buChar char="•"/>
              <a:defRPr sz="1700">
                <a:latin typeface="Arial"/>
                <a:ea typeface="Arial"/>
                <a:cs typeface="Arial"/>
                <a:sym typeface="Arial"/>
              </a:defRPr>
            </a:lvl4pPr>
            <a:lvl5pPr marL="2286000" lvl="4" indent="-32385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500"/>
              <a:buChar char="–"/>
              <a:defRPr sz="1500">
                <a:latin typeface="Arial"/>
                <a:ea typeface="Arial"/>
                <a:cs typeface="Arial"/>
                <a:sym typeface="Arial"/>
              </a:defRPr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7" name="Google Shape;67;p116"/>
          <p:cNvSpPr txBox="1">
            <a:spLocks noGrp="1"/>
          </p:cNvSpPr>
          <p:nvPr>
            <p:ph type="dt" idx="10"/>
          </p:nvPr>
        </p:nvSpPr>
        <p:spPr>
          <a:xfrm>
            <a:off x="1092982" y="6620256"/>
            <a:ext cx="1055857" cy="1188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 dirty="0"/>
              <a:t>16 August 2022</a:t>
            </a:r>
            <a:endParaRPr dirty="0"/>
          </a:p>
        </p:txBody>
      </p:sp>
      <p:sp>
        <p:nvSpPr>
          <p:cNvPr id="68" name="Google Shape;68;p116"/>
          <p:cNvSpPr txBox="1">
            <a:spLocks noGrp="1"/>
          </p:cNvSpPr>
          <p:nvPr>
            <p:ph type="ftr" idx="11"/>
          </p:nvPr>
        </p:nvSpPr>
        <p:spPr>
          <a:xfrm>
            <a:off x="2614298" y="6620256"/>
            <a:ext cx="5303520" cy="1188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 dirty="0"/>
              <a:t>Agilent Private - DRAFT - NOT FOR DISTRIBUTION</a:t>
            </a:r>
            <a:endParaRPr dirty="0"/>
          </a:p>
        </p:txBody>
      </p:sp>
      <p:sp>
        <p:nvSpPr>
          <p:cNvPr id="69" name="Google Shape;69;p116"/>
          <p:cNvSpPr txBox="1">
            <a:spLocks noGrp="1"/>
          </p:cNvSpPr>
          <p:nvPr>
            <p:ph type="sldNum" idx="12"/>
          </p:nvPr>
        </p:nvSpPr>
        <p:spPr>
          <a:xfrm>
            <a:off x="502920" y="6620256"/>
            <a:ext cx="434347" cy="1188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 sz="800" b="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l">
              <a:spcBef>
                <a:spcPts val="0"/>
              </a:spcBef>
              <a:buNone/>
              <a:defRPr sz="800" b="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l">
              <a:spcBef>
                <a:spcPts val="0"/>
              </a:spcBef>
              <a:buNone/>
              <a:defRPr sz="800" b="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l">
              <a:spcBef>
                <a:spcPts val="0"/>
              </a:spcBef>
              <a:buNone/>
              <a:defRPr sz="800" b="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l">
              <a:spcBef>
                <a:spcPts val="0"/>
              </a:spcBef>
              <a:buNone/>
              <a:defRPr sz="800" b="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l">
              <a:spcBef>
                <a:spcPts val="0"/>
              </a:spcBef>
              <a:buNone/>
              <a:defRPr sz="800" b="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l">
              <a:spcBef>
                <a:spcPts val="0"/>
              </a:spcBef>
              <a:buNone/>
              <a:defRPr sz="800" b="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l">
              <a:spcBef>
                <a:spcPts val="0"/>
              </a:spcBef>
              <a:buNone/>
              <a:defRPr sz="800" b="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l">
              <a:spcBef>
                <a:spcPts val="0"/>
              </a:spcBef>
              <a:buNone/>
              <a:defRPr sz="800" b="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  <p:sp>
        <p:nvSpPr>
          <p:cNvPr id="70" name="Google Shape;70;p116"/>
          <p:cNvSpPr txBox="1">
            <a:spLocks noGrp="1"/>
          </p:cNvSpPr>
          <p:nvPr>
            <p:ph type="title"/>
          </p:nvPr>
        </p:nvSpPr>
        <p:spPr>
          <a:xfrm>
            <a:off x="502919" y="246887"/>
            <a:ext cx="11198597" cy="9267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Arial"/>
              <a:buNone/>
              <a:defRPr sz="2800" b="0" i="0"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27712863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sk Overview NE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4A8606-3BBD-5366-4C8F-52D13648F0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8491" y="248556"/>
            <a:ext cx="11194268" cy="90549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BEEFF31-EE23-C4E4-6FE7-0A4096C2E6F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Agilent Private - DRAFT - NOT FOR DISTRIBUTION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02DC4A-4C49-2C28-1682-5635F7932777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r>
              <a:rPr lang="en-US" dirty="0"/>
              <a:t>16 August 2022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DCBDA01-0AB7-94F7-D380-95F8EDF702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D803B2-A378-42BD-B5EC-F7748F169FE0}" type="slidenum">
              <a:rPr lang="da-DK" smtClean="0"/>
              <a:pPr/>
              <a:t>‹#›</a:t>
            </a:fld>
            <a:endParaRPr lang="da-DK" dirty="0"/>
          </a:p>
        </p:txBody>
      </p:sp>
      <p:sp>
        <p:nvSpPr>
          <p:cNvPr id="7" name="Google Shape;75;p94">
            <a:extLst>
              <a:ext uri="{FF2B5EF4-FFF2-40B4-BE49-F238E27FC236}">
                <a16:creationId xmlns:a16="http://schemas.microsoft.com/office/drawing/2014/main" id="{D91FD25D-3EB5-43EB-AC83-6C4432C21EEF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6172200" y="1887794"/>
            <a:ext cx="5486400" cy="201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40" tIns="45700" rIns="91425" bIns="45700" anchor="t" anchorCtr="0">
            <a:noAutofit/>
          </a:bodyPr>
          <a:lstStyle>
            <a:lvl1pPr marL="177800" lvl="0" indent="-177800" algn="l">
              <a:lnSpc>
                <a:spcPct val="90000"/>
              </a:lnSpc>
              <a:spcBef>
                <a:spcPts val="0"/>
              </a:spcBef>
              <a:spcAft>
                <a:spcPts val="200"/>
              </a:spcAft>
              <a:buClr>
                <a:schemeClr val="dk1"/>
              </a:buClr>
              <a:buSzPts val="1400"/>
              <a:buFont typeface="Arial" panose="020B0604020202020204" pitchFamily="34" charset="0"/>
              <a:buChar char="•"/>
              <a:tabLst/>
              <a:defRPr sz="1400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defRPr>
            </a:lvl1pPr>
            <a:lvl2pPr marL="914400" lvl="1" indent="-3048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200"/>
              <a:buChar char="•"/>
              <a:defRPr sz="1200">
                <a:latin typeface="Verdana"/>
                <a:ea typeface="Verdana"/>
                <a:cs typeface="Verdana"/>
                <a:sym typeface="Verdana"/>
              </a:defRPr>
            </a:lvl2pPr>
            <a:lvl3pPr marL="1371600" lvl="2" indent="-2286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100"/>
              <a:buNone/>
              <a:defRPr sz="1100">
                <a:latin typeface="Verdana"/>
                <a:ea typeface="Verdana"/>
                <a:cs typeface="Verdana"/>
                <a:sym typeface="Verdana"/>
              </a:defRPr>
            </a:lvl3pPr>
            <a:lvl4pPr marL="1828800" lvl="3" indent="-295275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050"/>
              <a:buChar char="•"/>
              <a:defRPr sz="1050">
                <a:latin typeface="Verdana"/>
                <a:ea typeface="Verdana"/>
                <a:cs typeface="Verdana"/>
                <a:sym typeface="Verdana"/>
              </a:defRPr>
            </a:lvl4pPr>
            <a:lvl5pPr marL="2286000" lvl="4" indent="-295275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050"/>
              <a:buChar char="–"/>
              <a:defRPr sz="1050">
                <a:latin typeface="Verdana"/>
                <a:ea typeface="Verdana"/>
                <a:cs typeface="Verdana"/>
                <a:sym typeface="Verdana"/>
              </a:defRPr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 dirty="0"/>
          </a:p>
        </p:txBody>
      </p:sp>
      <p:sp>
        <p:nvSpPr>
          <p:cNvPr id="8" name="Google Shape;76;p94">
            <a:extLst>
              <a:ext uri="{FF2B5EF4-FFF2-40B4-BE49-F238E27FC236}">
                <a16:creationId xmlns:a16="http://schemas.microsoft.com/office/drawing/2014/main" id="{506FE822-6433-A54C-ED90-98201E0E3B4A}"/>
              </a:ext>
            </a:extLst>
          </p:cNvPr>
          <p:cNvSpPr txBox="1"/>
          <p:nvPr userDrawn="1"/>
        </p:nvSpPr>
        <p:spPr>
          <a:xfrm>
            <a:off x="396564" y="1496899"/>
            <a:ext cx="1342034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>
                <a:solidFill>
                  <a:schemeClr val="dk1"/>
                </a:solidFill>
                <a:latin typeface="+mn-lt"/>
                <a:ea typeface="Verdana"/>
                <a:cs typeface="Verdana"/>
                <a:sym typeface="Verdana"/>
              </a:rPr>
              <a:t>Key Tasks</a:t>
            </a:r>
            <a:endParaRPr dirty="0">
              <a:latin typeface="+mn-lt"/>
            </a:endParaRPr>
          </a:p>
        </p:txBody>
      </p:sp>
      <p:sp>
        <p:nvSpPr>
          <p:cNvPr id="9" name="Google Shape;77;p94">
            <a:extLst>
              <a:ext uri="{FF2B5EF4-FFF2-40B4-BE49-F238E27FC236}">
                <a16:creationId xmlns:a16="http://schemas.microsoft.com/office/drawing/2014/main" id="{61C8F187-EB46-935E-B716-1058F286503B}"/>
              </a:ext>
            </a:extLst>
          </p:cNvPr>
          <p:cNvSpPr txBox="1"/>
          <p:nvPr userDrawn="1"/>
        </p:nvSpPr>
        <p:spPr>
          <a:xfrm>
            <a:off x="6072513" y="1496899"/>
            <a:ext cx="1601721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>
                <a:solidFill>
                  <a:schemeClr val="dk1"/>
                </a:solidFill>
                <a:latin typeface="+mn-lt"/>
                <a:ea typeface="Verdana"/>
                <a:cs typeface="Verdana"/>
                <a:sym typeface="Verdana"/>
              </a:rPr>
              <a:t>Key Outputs</a:t>
            </a:r>
            <a:endParaRPr dirty="0">
              <a:latin typeface="+mn-lt"/>
            </a:endParaRPr>
          </a:p>
        </p:txBody>
      </p:sp>
      <p:cxnSp>
        <p:nvCxnSpPr>
          <p:cNvPr id="10" name="Google Shape;78;p94">
            <a:extLst>
              <a:ext uri="{FF2B5EF4-FFF2-40B4-BE49-F238E27FC236}">
                <a16:creationId xmlns:a16="http://schemas.microsoft.com/office/drawing/2014/main" id="{FFD519A1-434B-80EE-FB9F-0D003B3699B8}"/>
              </a:ext>
            </a:extLst>
          </p:cNvPr>
          <p:cNvCxnSpPr/>
          <p:nvPr userDrawn="1"/>
        </p:nvCxnSpPr>
        <p:spPr>
          <a:xfrm>
            <a:off x="496251" y="1846567"/>
            <a:ext cx="5394960" cy="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11" name="Google Shape;79;p94">
            <a:extLst>
              <a:ext uri="{FF2B5EF4-FFF2-40B4-BE49-F238E27FC236}">
                <a16:creationId xmlns:a16="http://schemas.microsoft.com/office/drawing/2014/main" id="{878203F3-A28F-3128-F846-C7D67E1DEA69}"/>
              </a:ext>
            </a:extLst>
          </p:cNvPr>
          <p:cNvCxnSpPr/>
          <p:nvPr userDrawn="1"/>
        </p:nvCxnSpPr>
        <p:spPr>
          <a:xfrm>
            <a:off x="6172200" y="1846567"/>
            <a:ext cx="5394960" cy="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2" name="Google Shape;80;p94">
            <a:extLst>
              <a:ext uri="{FF2B5EF4-FFF2-40B4-BE49-F238E27FC236}">
                <a16:creationId xmlns:a16="http://schemas.microsoft.com/office/drawing/2014/main" id="{C10ECA2A-C289-8D4A-1AD2-5A9A7F70A4B1}"/>
              </a:ext>
            </a:extLst>
          </p:cNvPr>
          <p:cNvSpPr txBox="1"/>
          <p:nvPr userDrawn="1"/>
        </p:nvSpPr>
        <p:spPr>
          <a:xfrm>
            <a:off x="413148" y="1158345"/>
            <a:ext cx="1359668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>
                <a:solidFill>
                  <a:schemeClr val="dk1"/>
                </a:solidFill>
                <a:latin typeface="+mn-lt"/>
                <a:ea typeface="Verdana"/>
                <a:cs typeface="Verdana"/>
                <a:sym typeface="Verdana"/>
              </a:rPr>
              <a:t>Objective:</a:t>
            </a:r>
            <a:endParaRPr dirty="0">
              <a:latin typeface="+mn-lt"/>
            </a:endParaRPr>
          </a:p>
        </p:txBody>
      </p:sp>
      <p:sp>
        <p:nvSpPr>
          <p:cNvPr id="13" name="Google Shape;81;p94">
            <a:extLst>
              <a:ext uri="{FF2B5EF4-FFF2-40B4-BE49-F238E27FC236}">
                <a16:creationId xmlns:a16="http://schemas.microsoft.com/office/drawing/2014/main" id="{8A248022-83EB-5F0D-5E22-2966EB8F1688}"/>
              </a:ext>
            </a:extLst>
          </p:cNvPr>
          <p:cNvSpPr txBox="1">
            <a:spLocks noGrp="1"/>
          </p:cNvSpPr>
          <p:nvPr>
            <p:ph type="body" idx="3"/>
          </p:nvPr>
        </p:nvSpPr>
        <p:spPr>
          <a:xfrm>
            <a:off x="1502037" y="1208259"/>
            <a:ext cx="10190722" cy="2714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40" tIns="45700" rIns="91440" bIns="45700" anchor="t" anchorCtr="0">
            <a:noAutofit/>
          </a:bodyPr>
          <a:lstStyle>
            <a:lvl1pPr marL="7938" lvl="0" indent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tabLst/>
              <a:defRPr sz="1400"/>
            </a:lvl1pPr>
            <a:lvl2pPr marL="914400" lvl="1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800"/>
              <a:buChar char="–"/>
              <a:defRPr/>
            </a:lvl3pPr>
            <a:lvl4pPr marL="1828800" lvl="3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800"/>
              <a:buChar char="–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 dirty="0"/>
          </a:p>
        </p:txBody>
      </p:sp>
      <p:sp>
        <p:nvSpPr>
          <p:cNvPr id="15" name="Google Shape;83;p94">
            <a:extLst>
              <a:ext uri="{FF2B5EF4-FFF2-40B4-BE49-F238E27FC236}">
                <a16:creationId xmlns:a16="http://schemas.microsoft.com/office/drawing/2014/main" id="{E923A8FB-78FE-76F2-6D4F-027C871BF141}"/>
              </a:ext>
            </a:extLst>
          </p:cNvPr>
          <p:cNvSpPr txBox="1"/>
          <p:nvPr userDrawn="1"/>
        </p:nvSpPr>
        <p:spPr>
          <a:xfrm>
            <a:off x="6064046" y="4000394"/>
            <a:ext cx="3397084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dirty="0">
                <a:solidFill>
                  <a:schemeClr val="dk1"/>
                </a:solidFill>
                <a:latin typeface="+mn-lt"/>
                <a:ea typeface="Verdana"/>
                <a:cs typeface="Verdana"/>
                <a:sym typeface="Verdana"/>
              </a:rPr>
              <a:t>Risks (R) / Decisions (D) Needed</a:t>
            </a:r>
            <a:endParaRPr dirty="0">
              <a:latin typeface="+mn-lt"/>
            </a:endParaRPr>
          </a:p>
        </p:txBody>
      </p:sp>
      <p:cxnSp>
        <p:nvCxnSpPr>
          <p:cNvPr id="16" name="Google Shape;84;p94">
            <a:extLst>
              <a:ext uri="{FF2B5EF4-FFF2-40B4-BE49-F238E27FC236}">
                <a16:creationId xmlns:a16="http://schemas.microsoft.com/office/drawing/2014/main" id="{E3E73B54-619A-DDBA-5386-F1D272E155D5}"/>
              </a:ext>
            </a:extLst>
          </p:cNvPr>
          <p:cNvCxnSpPr/>
          <p:nvPr userDrawn="1"/>
        </p:nvCxnSpPr>
        <p:spPr>
          <a:xfrm>
            <a:off x="6172200" y="4350062"/>
            <a:ext cx="5394960" cy="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26E14BA3-9970-BA27-3C41-46140CEBA7D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98491" y="1887794"/>
            <a:ext cx="5486400" cy="4288536"/>
          </a:xfrm>
        </p:spPr>
        <p:txBody>
          <a:bodyPr lIns="91440">
            <a:noAutofit/>
          </a:bodyPr>
          <a:lstStyle>
            <a:lvl1pPr marL="234950" indent="-234950">
              <a:buFont typeface="+mj-lt"/>
              <a:buAutoNum type="arabicPeriod"/>
              <a:tabLst/>
              <a:defRPr sz="1400"/>
            </a:lvl1pPr>
            <a:lvl2pPr marL="407988" indent="-146050">
              <a:tabLst/>
              <a:defRPr sz="1200"/>
            </a:lvl2pPr>
            <a:lvl3pPr marL="688975" indent="-254000">
              <a:tabLst/>
              <a:defRPr sz="1100"/>
            </a:lvl3pPr>
            <a:lvl4pPr marL="860425" indent="-190500">
              <a:tabLst/>
              <a:defRPr sz="1100"/>
            </a:lvl4pPr>
            <a:lvl5pPr marL="1087438" indent="-180975">
              <a:tabLst/>
              <a:defRPr sz="105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1" name="Google Shape;75;p94">
            <a:extLst>
              <a:ext uri="{FF2B5EF4-FFF2-40B4-BE49-F238E27FC236}">
                <a16:creationId xmlns:a16="http://schemas.microsoft.com/office/drawing/2014/main" id="{BE8C2E1B-384D-4F74-2F7F-C0BFA2C02637}"/>
              </a:ext>
            </a:extLst>
          </p:cNvPr>
          <p:cNvSpPr txBox="1">
            <a:spLocks noGrp="1"/>
          </p:cNvSpPr>
          <p:nvPr>
            <p:ph type="body" idx="14"/>
          </p:nvPr>
        </p:nvSpPr>
        <p:spPr>
          <a:xfrm>
            <a:off x="6172200" y="4387495"/>
            <a:ext cx="5486400" cy="17922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40" tIns="45700" rIns="91425" bIns="45700" anchor="t" anchorCtr="0">
            <a:noAutofit/>
          </a:bodyPr>
          <a:lstStyle>
            <a:lvl1pPr marL="177800" lvl="0" indent="-177800" algn="l">
              <a:lnSpc>
                <a:spcPct val="90000"/>
              </a:lnSpc>
              <a:spcBef>
                <a:spcPts val="0"/>
              </a:spcBef>
              <a:spcAft>
                <a:spcPts val="200"/>
              </a:spcAft>
              <a:buClr>
                <a:schemeClr val="dk1"/>
              </a:buClr>
              <a:buSzPts val="1400"/>
              <a:buFont typeface="Arial" panose="020B0604020202020204" pitchFamily="34" charset="0"/>
              <a:buChar char="•"/>
              <a:tabLst/>
              <a:defRPr sz="1400">
                <a:solidFill>
                  <a:schemeClr val="tx1"/>
                </a:solidFill>
                <a:latin typeface="+mn-lt"/>
                <a:ea typeface="Verdana"/>
                <a:cs typeface="Verdana"/>
                <a:sym typeface="Verdana"/>
              </a:defRPr>
            </a:lvl1pPr>
            <a:lvl2pPr marL="914400" lvl="1" indent="-3048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200"/>
              <a:buChar char="•"/>
              <a:defRPr sz="1200">
                <a:latin typeface="Verdana"/>
                <a:ea typeface="Verdana"/>
                <a:cs typeface="Verdana"/>
                <a:sym typeface="Verdana"/>
              </a:defRPr>
            </a:lvl2pPr>
            <a:lvl3pPr marL="1371600" lvl="2" indent="-2286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100"/>
              <a:buNone/>
              <a:defRPr sz="1100">
                <a:latin typeface="Verdana"/>
                <a:ea typeface="Verdana"/>
                <a:cs typeface="Verdana"/>
                <a:sym typeface="Verdana"/>
              </a:defRPr>
            </a:lvl3pPr>
            <a:lvl4pPr marL="1828800" lvl="3" indent="-295275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050"/>
              <a:buChar char="•"/>
              <a:defRPr sz="1050">
                <a:latin typeface="Verdana"/>
                <a:ea typeface="Verdana"/>
                <a:cs typeface="Verdana"/>
                <a:sym typeface="Verdana"/>
              </a:defRPr>
            </a:lvl4pPr>
            <a:lvl5pPr marL="2286000" lvl="4" indent="-295275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1050"/>
              <a:buChar char="–"/>
              <a:defRPr sz="1050">
                <a:latin typeface="Verdana"/>
                <a:ea typeface="Verdana"/>
                <a:cs typeface="Verdana"/>
                <a:sym typeface="Verdana"/>
              </a:defRPr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50194879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36693" y="1353313"/>
            <a:ext cx="10932160" cy="4755387"/>
          </a:xfrm>
        </p:spPr>
        <p:txBody>
          <a:bodyPr/>
          <a:lstStyle>
            <a:lvl1pPr marL="228594" indent="-228594" algn="l" defTabSz="914377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EA1010"/>
              </a:buClr>
              <a:buSzPct val="75000"/>
              <a:buFont typeface="Wingdings" charset="2"/>
              <a:buChar char="§"/>
              <a:defRPr lang="en-US" sz="2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783" indent="-228594">
              <a:defRPr lang="en-US" sz="2133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marL="685783" lvl="1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EA1010"/>
              </a:buClr>
              <a:buSzPct val="75000"/>
              <a:buFont typeface="Lucida Grande"/>
              <a:buChar char="-"/>
            </a:pPr>
            <a:r>
              <a:rPr lang="en-US" dirty="0"/>
              <a:t>Second level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76A422E-F4A4-1902-F28A-BBE08397723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02026" y="6507941"/>
            <a:ext cx="2045710" cy="257175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60D9563C-E1F3-1DC0-5268-D210B59E899B}"/>
              </a:ext>
            </a:extLst>
          </p:cNvPr>
          <p:cNvSpPr txBox="1"/>
          <p:nvPr userDrawn="1"/>
        </p:nvSpPr>
        <p:spPr>
          <a:xfrm>
            <a:off x="2609913" y="6636528"/>
            <a:ext cx="6095114" cy="1692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500" dirty="0"/>
              <a:t>© 2022 DatalogIQ 360 | Proprietary &amp; Confidential</a:t>
            </a:r>
          </a:p>
        </p:txBody>
      </p:sp>
    </p:spTree>
    <p:extLst>
      <p:ext uri="{BB962C8B-B14F-4D97-AF65-F5344CB8AC3E}">
        <p14:creationId xmlns:p14="http://schemas.microsoft.com/office/powerpoint/2010/main" val="3422834259"/>
      </p:ext>
    </p:extLst>
  </p:cSld>
  <p:clrMapOvr>
    <a:masterClrMapping/>
  </p:clrMapOvr>
  <p:hf hdr="0" ftr="0" dt="0"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option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DB30B624-9947-E157-412F-3870F6D8DDB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02026" y="6507941"/>
            <a:ext cx="2045710" cy="257175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E036BD4B-5A4E-149C-5F44-44C9C827EF73}"/>
              </a:ext>
            </a:extLst>
          </p:cNvPr>
          <p:cNvSpPr txBox="1"/>
          <p:nvPr userDrawn="1"/>
        </p:nvSpPr>
        <p:spPr>
          <a:xfrm>
            <a:off x="2609913" y="6636528"/>
            <a:ext cx="6095114" cy="1692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500" dirty="0"/>
              <a:t>© 2022 DatalogIQ 360 | Proprietary &amp; Confidential</a:t>
            </a:r>
          </a:p>
        </p:txBody>
      </p:sp>
    </p:spTree>
    <p:extLst>
      <p:ext uri="{BB962C8B-B14F-4D97-AF65-F5344CB8AC3E}">
        <p14:creationId xmlns:p14="http://schemas.microsoft.com/office/powerpoint/2010/main" val="1347543756"/>
      </p:ext>
    </p:extLst>
  </p:cSld>
  <p:clrMapOvr>
    <a:masterClrMapping/>
  </p:clrMapOvr>
  <p:hf hdr="0" ftr="0" dt="0"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Divider gradient Blank">
    <p:bg>
      <p:bgPr>
        <a:gradFill>
          <a:gsLst>
            <a:gs pos="100000">
              <a:schemeClr val="tx2">
                <a:lumMod val="94000"/>
                <a:lumOff val="6000"/>
              </a:schemeClr>
            </a:gs>
            <a:gs pos="0">
              <a:srgbClr val="0F0F0F">
                <a:lumMod val="94000"/>
                <a:lumOff val="6000"/>
              </a:srgb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892348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72B608-5707-6EA4-26F1-72CC4FC5C9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4978DA-AC23-3946-184F-0017DC69CDA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7682557-C9E3-A5EB-65FD-F6E8A9E6DA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9C24A0D-65C8-9D16-696B-26FB06AE2A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AD1BF-9E2F-4002-87F7-EBBF916E481A}" type="datetimeFigureOut">
              <a:rPr lang="en-US" smtClean="0"/>
              <a:t>8/17/2023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BFD35B-CD43-991A-234C-B39F915671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181FCE-9D72-7E48-5A77-EE821814C7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FF482-CC72-423B-ADE9-3B2F361F64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64579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3521" y="109874"/>
            <a:ext cx="11191950" cy="1039658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1E617D7F-ABC2-B54B-B054-76FDCC8184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309670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343289041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609585" lvl="0" indent="-457189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6490704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805B6D-2EE1-FD1E-038F-5CE440376F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89737C-5388-D4AE-8871-473EBFCBAC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002046-D8EF-8A17-7E9D-E90DFD95E1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1E52B18-D7BA-585C-4C61-FBD673FBA86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2BBC4F1-0439-8AA8-D029-E149BB9C44C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6A7567A-047B-68FF-00ED-E730E4C501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AD1BF-9E2F-4002-87F7-EBBF916E481A}" type="datetimeFigureOut">
              <a:rPr lang="en-US" smtClean="0"/>
              <a:t>8/17/2023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1A53ACE-CA51-21C1-DC68-9640904B44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DAA246B-5D03-7606-DDCA-8AC8C0BB46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FF482-CC72-423B-ADE9-3B2F361F64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1763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40B2BC-2AEA-7093-70EA-8E497D44CE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E469A6C-F24B-40D2-79DB-EAFE562FBE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AD1BF-9E2F-4002-87F7-EBBF916E481A}" type="datetimeFigureOut">
              <a:rPr lang="en-US" smtClean="0"/>
              <a:t>8/17/2023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E115B7F-BAE7-763A-30B2-C1C32E744C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D807326-6C7A-A4E6-8468-2680BA97D7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FF482-CC72-423B-ADE9-3B2F361F64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3016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8B4379B-5838-2CE6-D7CB-E196874766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AD1BF-9E2F-4002-87F7-EBBF916E481A}" type="datetimeFigureOut">
              <a:rPr lang="en-US" smtClean="0"/>
              <a:t>8/17/2023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74E6492-C8B6-0B0A-9F8D-C75DB71945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074C90-4DF7-8037-9929-5F97F25BE5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FF482-CC72-423B-ADE9-3B2F361F64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34762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6287F1-60CB-10B0-64C1-DC4EFBFE72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4EC2E7-ADCC-B5ED-F2C6-8E81343D4C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2F436C1-37C6-7208-0366-2B56AAC839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A7152D-91F6-AE1B-83BB-2264842003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AD1BF-9E2F-4002-87F7-EBBF916E481A}" type="datetimeFigureOut">
              <a:rPr lang="en-US" smtClean="0"/>
              <a:t>8/17/2023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F35685E-A916-9FB2-C9E6-D3AD0A6B3E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DEA2D84-E72E-361B-81B9-5A2154EC3C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FF482-CC72-423B-ADE9-3B2F361F64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85317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94D4EE-21C9-49AF-9F71-4A61B28C09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367A66E-6E68-73D3-5294-4D4AE128A84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65A4805-6360-7B87-AD68-5E10618D86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2BFB9D-1F38-A70A-9907-F87FAA991C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AD1BF-9E2F-4002-87F7-EBBF916E481A}" type="datetimeFigureOut">
              <a:rPr lang="en-US" smtClean="0"/>
              <a:t>8/17/2023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AD157C-474B-23AC-B0C4-1B785EF027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5DD46BF-CB72-8DA1-B580-1BF185392D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4FF482-CC72-423B-ADE9-3B2F361F64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65710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slideLayout" Target="../slideLayouts/slideLayout29.xml"/><Relationship Id="rId26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21" Type="http://schemas.openxmlformats.org/officeDocument/2006/relationships/slideLayout" Target="../slideLayouts/slideLayout32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5" Type="http://schemas.openxmlformats.org/officeDocument/2006/relationships/slideLayout" Target="../slideLayouts/slideLayout36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20" Type="http://schemas.openxmlformats.org/officeDocument/2006/relationships/slideLayout" Target="../slideLayouts/slideLayout31.xml"/><Relationship Id="rId29" Type="http://schemas.openxmlformats.org/officeDocument/2006/relationships/oleObject" Target="../embeddings/oleObject1.bin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24" Type="http://schemas.openxmlformats.org/officeDocument/2006/relationships/slideLayout" Target="../slideLayouts/slideLayout35.xml"/><Relationship Id="rId32" Type="http://schemas.openxmlformats.org/officeDocument/2006/relationships/image" Target="../media/image3.png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23" Type="http://schemas.openxmlformats.org/officeDocument/2006/relationships/slideLayout" Target="../slideLayouts/slideLayout34.xml"/><Relationship Id="rId28" Type="http://schemas.openxmlformats.org/officeDocument/2006/relationships/tags" Target="../tags/tag2.xml"/><Relationship Id="rId10" Type="http://schemas.openxmlformats.org/officeDocument/2006/relationships/slideLayout" Target="../slideLayouts/slideLayout21.xml"/><Relationship Id="rId19" Type="http://schemas.openxmlformats.org/officeDocument/2006/relationships/slideLayout" Target="../slideLayouts/slideLayout30.xml"/><Relationship Id="rId31" Type="http://schemas.openxmlformats.org/officeDocument/2006/relationships/image" Target="../media/image2.png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Relationship Id="rId22" Type="http://schemas.openxmlformats.org/officeDocument/2006/relationships/slideLayout" Target="../slideLayouts/slideLayout33.xml"/><Relationship Id="rId27" Type="http://schemas.openxmlformats.org/officeDocument/2006/relationships/tags" Target="../tags/tag1.xml"/><Relationship Id="rId30" Type="http://schemas.openxmlformats.org/officeDocument/2006/relationships/image" Target="../media/image1.emf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9.xml"/><Relationship Id="rId7" Type="http://schemas.openxmlformats.org/officeDocument/2006/relationships/theme" Target="../theme/theme3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5" Type="http://schemas.openxmlformats.org/officeDocument/2006/relationships/slideLayout" Target="../slideLayouts/slideLayout41.xml"/><Relationship Id="rId4" Type="http://schemas.openxmlformats.org/officeDocument/2006/relationships/slideLayout" Target="../slideLayouts/slideLayout4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66CA43B-6109-BF54-46D0-D771F776A7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D198AF3-7052-8ED1-E29A-1D61CAF871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569A2B-7608-109A-091E-E57256F90EB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0AD1BF-9E2F-4002-87F7-EBBF916E481A}" type="datetimeFigureOut">
              <a:rPr lang="en-US" smtClean="0"/>
              <a:t>8/17/2023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4F30CB-73ED-00F3-A0C1-09E56A1698E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F9E01F-DDD6-E157-1873-7798029E8A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4FF482-CC72-423B-ADE9-3B2F361F64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70318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>
            <a:extLst>
              <a:ext uri="{FF2B5EF4-FFF2-40B4-BE49-F238E27FC236}">
                <a16:creationId xmlns:a16="http://schemas.microsoft.com/office/drawing/2014/main" id="{D58BDD55-716D-40BF-B7BD-53E264DE0EDD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7"/>
            </p:custDataLst>
            <p:extLst>
              <p:ext uri="{D42A27DB-BD31-4B8C-83A1-F6EECF244321}">
                <p14:modId xmlns:p14="http://schemas.microsoft.com/office/powerpoint/2010/main" val="1852859530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29" imgW="416" imgH="416" progId="TCLayout.ActiveDocument.1">
                  <p:embed/>
                </p:oleObj>
              </mc:Choice>
              <mc:Fallback>
                <p:oleObj name="think-cell Slide" r:id="rId29" imgW="416" imgH="416" progId="TCLayout.ActiveDocument.1">
                  <p:embed/>
                  <p:pic>
                    <p:nvPicPr>
                      <p:cNvPr id="8" name="Object 7" hidden="1">
                        <a:extLst>
                          <a:ext uri="{FF2B5EF4-FFF2-40B4-BE49-F238E27FC236}">
                            <a16:creationId xmlns:a16="http://schemas.microsoft.com/office/drawing/2014/main" id="{D58BDD55-716D-40BF-B7BD-53E264DE0ED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0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 hidden="1">
            <a:extLst>
              <a:ext uri="{FF2B5EF4-FFF2-40B4-BE49-F238E27FC236}">
                <a16:creationId xmlns:a16="http://schemas.microsoft.com/office/drawing/2014/main" id="{9FFBCA17-8DB0-47C4-97FF-0AB061EA3262}"/>
              </a:ext>
            </a:extLst>
          </p:cNvPr>
          <p:cNvSpPr/>
          <p:nvPr userDrawn="1">
            <p:custDataLst>
              <p:tags r:id="rId28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marL="0" lvl="0" indent="0" algn="ctr" rtl="0"/>
            <a:endParaRPr lang="en-US" sz="2800" b="0" i="0" baseline="0" dirty="0">
              <a:latin typeface="Arial" panose="020B0604020202020204" pitchFamily="34" charset="0"/>
              <a:ea typeface="Roboto Medium" panose="02000000000000000000" pitchFamily="2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grpSp>
        <p:nvGrpSpPr>
          <p:cNvPr id="12" name="Group 11"/>
          <p:cNvGrpSpPr/>
          <p:nvPr userDrawn="1"/>
        </p:nvGrpSpPr>
        <p:grpSpPr>
          <a:xfrm>
            <a:off x="0" y="6482602"/>
            <a:ext cx="12192000" cy="377952"/>
            <a:chOff x="0" y="6482602"/>
            <a:chExt cx="12192000" cy="377952"/>
          </a:xfrm>
        </p:grpSpPr>
        <p:pic>
          <p:nvPicPr>
            <p:cNvPr id="13" name="Picture 12"/>
            <p:cNvPicPr>
              <a:picLocks noChangeAspect="1"/>
            </p:cNvPicPr>
            <p:nvPr/>
          </p:nvPicPr>
          <p:blipFill>
            <a:blip r:embed="rId31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0" y="6482602"/>
              <a:ext cx="12192000" cy="377952"/>
            </a:xfrm>
            <a:prstGeom prst="rect">
              <a:avLst/>
            </a:prstGeom>
          </p:spPr>
        </p:pic>
        <p:pic>
          <p:nvPicPr>
            <p:cNvPr id="11" name="Picture 10"/>
            <p:cNvPicPr>
              <a:picLocks noChangeAspect="1"/>
            </p:cNvPicPr>
            <p:nvPr userDrawn="1"/>
          </p:nvPicPr>
          <p:blipFill>
            <a:blip r:embed="rId3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4" y="6487228"/>
              <a:ext cx="12190992" cy="371825"/>
            </a:xfrm>
            <a:prstGeom prst="rect">
              <a:avLst/>
            </a:prstGeom>
          </p:spPr>
        </p:pic>
      </p:grpSp>
      <p:sp>
        <p:nvSpPr>
          <p:cNvPr id="2" name="Title Placeholder 1"/>
          <p:cNvSpPr>
            <a:spLocks noGrp="1"/>
          </p:cNvSpPr>
          <p:nvPr userDrawn="1">
            <p:ph type="title"/>
          </p:nvPr>
        </p:nvSpPr>
        <p:spPr>
          <a:xfrm>
            <a:off x="498491" y="248556"/>
            <a:ext cx="11194268" cy="905495"/>
          </a:xfrm>
          <a:prstGeom prst="rect">
            <a:avLst/>
          </a:prstGeom>
        </p:spPr>
        <p:txBody>
          <a:bodyPr vert="horz" lIns="0" tIns="45720" rIns="91440" bIns="45720" rtlCol="0" anchor="t" anchorCtr="0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 userDrawn="1">
            <p:ph type="body" idx="1"/>
          </p:nvPr>
        </p:nvSpPr>
        <p:spPr>
          <a:xfrm>
            <a:off x="498491" y="1291996"/>
            <a:ext cx="11194268" cy="4668376"/>
          </a:xfrm>
          <a:prstGeom prst="rect">
            <a:avLst/>
          </a:prstGeom>
        </p:spPr>
        <p:txBody>
          <a:bodyPr vert="horz" lIns="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 userDrawn="1">
            <p:ph type="ftr" sz="quarter" idx="3"/>
          </p:nvPr>
        </p:nvSpPr>
        <p:spPr bwMode="white">
          <a:xfrm>
            <a:off x="2614298" y="6620256"/>
            <a:ext cx="5303520" cy="118872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 rtl="0">
              <a:defRPr sz="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Agilent Private - DRAFT - NOT FOR DISTRIBUTION</a:t>
            </a:r>
          </a:p>
        </p:txBody>
      </p:sp>
      <p:sp>
        <p:nvSpPr>
          <p:cNvPr id="4" name="Date Placeholder 3"/>
          <p:cNvSpPr>
            <a:spLocks noGrp="1"/>
          </p:cNvSpPr>
          <p:nvPr userDrawn="1">
            <p:ph type="dt" sz="half" idx="2"/>
          </p:nvPr>
        </p:nvSpPr>
        <p:spPr bwMode="white">
          <a:xfrm>
            <a:off x="1092982" y="6620256"/>
            <a:ext cx="1055857" cy="118872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marL="0" algn="l" defTabSz="685800" rtl="0" eaLnBrk="1" latinLnBrk="0" hangingPunct="1">
              <a:defRPr lang="en-US" sz="800" kern="1200" smtClean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r>
              <a:rPr lang="en-US" dirty="0"/>
              <a:t>16 August 2022</a:t>
            </a:r>
          </a:p>
        </p:txBody>
      </p:sp>
      <p:sp>
        <p:nvSpPr>
          <p:cNvPr id="6" name="Slide Number Placeholder 5"/>
          <p:cNvSpPr>
            <a:spLocks noGrp="1"/>
          </p:cNvSpPr>
          <p:nvPr userDrawn="1">
            <p:ph type="sldNum" sz="quarter" idx="4"/>
          </p:nvPr>
        </p:nvSpPr>
        <p:spPr bwMode="white">
          <a:xfrm>
            <a:off x="502920" y="6620256"/>
            <a:ext cx="434347" cy="118872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marL="0" algn="l" defTabSz="685800" rtl="0" eaLnBrk="1" latinLnBrk="0" hangingPunct="1">
              <a:defRPr lang="en-US" sz="800" b="0" i="0" kern="1200" smtClean="0">
                <a:solidFill>
                  <a:schemeClr val="bg1"/>
                </a:solidFill>
                <a:latin typeface="Arial" panose="020B0604020202020204" pitchFamily="34" charset="0"/>
                <a:ea typeface="Roboto" pitchFamily="2" charset="0"/>
                <a:cs typeface="Arial" panose="020B0604020202020204" pitchFamily="34" charset="0"/>
              </a:defRPr>
            </a:lvl1pPr>
          </a:lstStyle>
          <a:p>
            <a:fld id="{CBD803B2-A378-42BD-B5EC-F7748F169FE0}" type="slidenum">
              <a:rPr lang="da-DK" smtClean="0"/>
              <a:pPr/>
              <a:t>‹#›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032422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8" r:id="rId1"/>
    <p:sldLayoutId id="2147483719" r:id="rId2"/>
    <p:sldLayoutId id="2147483720" r:id="rId3"/>
    <p:sldLayoutId id="2147483721" r:id="rId4"/>
    <p:sldLayoutId id="2147483722" r:id="rId5"/>
    <p:sldLayoutId id="2147483723" r:id="rId6"/>
    <p:sldLayoutId id="2147483724" r:id="rId7"/>
    <p:sldLayoutId id="2147483725" r:id="rId8"/>
    <p:sldLayoutId id="2147483726" r:id="rId9"/>
    <p:sldLayoutId id="2147483727" r:id="rId10"/>
    <p:sldLayoutId id="2147483728" r:id="rId11"/>
    <p:sldLayoutId id="2147483729" r:id="rId12"/>
    <p:sldLayoutId id="2147483730" r:id="rId13"/>
    <p:sldLayoutId id="2147483731" r:id="rId14"/>
    <p:sldLayoutId id="2147483732" r:id="rId15"/>
    <p:sldLayoutId id="2147483733" r:id="rId16"/>
    <p:sldLayoutId id="2147483734" r:id="rId17"/>
    <p:sldLayoutId id="2147483735" r:id="rId18"/>
    <p:sldLayoutId id="2147483736" r:id="rId19"/>
    <p:sldLayoutId id="2147483737" r:id="rId20"/>
    <p:sldLayoutId id="2147483738" r:id="rId21"/>
    <p:sldLayoutId id="2147483739" r:id="rId22"/>
    <p:sldLayoutId id="2147483740" r:id="rId23"/>
    <p:sldLayoutId id="2147483741" r:id="rId24"/>
    <p:sldLayoutId id="2147483742" r:id="rId25"/>
  </p:sldLayoutIdLst>
  <p:hf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2800" b="0" i="0" kern="1200">
          <a:solidFill>
            <a:schemeClr val="accent1"/>
          </a:solidFill>
          <a:latin typeface="Arial" panose="020B0604020202020204" pitchFamily="34" charset="0"/>
          <a:ea typeface="Roboto Medium" panose="02000000000000000000" pitchFamily="2" charset="0"/>
          <a:cs typeface="Arial" panose="020B0604020202020204" pitchFamily="34" charset="0"/>
        </a:defRPr>
      </a:lvl1pPr>
    </p:titleStyle>
    <p:bodyStyle>
      <a:lvl1pPr marL="0" indent="0" algn="l" defTabSz="685800" rtl="0" eaLnBrk="1" latinLnBrk="0" hangingPunct="1">
        <a:lnSpc>
          <a:spcPct val="90000"/>
        </a:lnSpc>
        <a:spcBef>
          <a:spcPts val="1200"/>
        </a:spcBef>
        <a:buFontTx/>
        <a:buNone/>
        <a:defRPr sz="2100" kern="1200">
          <a:solidFill>
            <a:schemeClr val="tx1"/>
          </a:solidFill>
          <a:latin typeface="Arial" panose="020B0604020202020204" pitchFamily="34" charset="0"/>
          <a:ea typeface="Roboto" panose="02000000000000000000" pitchFamily="2" charset="0"/>
          <a:cs typeface="Arial" panose="020B0604020202020204" pitchFamily="34" charset="0"/>
        </a:defRPr>
      </a:lvl1pPr>
      <a:lvl2pPr marL="173038" indent="-173038" algn="l" defTabSz="6858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Arial" panose="020B0604020202020204" pitchFamily="34" charset="0"/>
          <a:ea typeface="Roboto" panose="02000000000000000000" pitchFamily="2" charset="0"/>
          <a:cs typeface="Arial" panose="020B0604020202020204" pitchFamily="34" charset="0"/>
        </a:defRPr>
      </a:lvl2pPr>
      <a:lvl3pPr marL="457200" indent="-228600" algn="l" defTabSz="6858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Font typeface="Arial" panose="020B0604020202020204" pitchFamily="34" charset="0"/>
        <a:buChar char="–"/>
        <a:defRPr sz="1700" kern="1200">
          <a:solidFill>
            <a:schemeClr val="tx1"/>
          </a:solidFill>
          <a:latin typeface="Arial" panose="020B0604020202020204" pitchFamily="34" charset="0"/>
          <a:ea typeface="Roboto" panose="02000000000000000000" pitchFamily="2" charset="0"/>
          <a:cs typeface="Arial" panose="020B0604020202020204" pitchFamily="34" charset="0"/>
        </a:defRPr>
      </a:lvl3pPr>
      <a:lvl4pPr marL="627063" indent="-168275" algn="l" defTabSz="6858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Arial" panose="020B0604020202020204" pitchFamily="34" charset="0"/>
          <a:ea typeface="Roboto" panose="02000000000000000000" pitchFamily="2" charset="0"/>
          <a:cs typeface="Arial" panose="020B0604020202020204" pitchFamily="34" charset="0"/>
        </a:defRPr>
      </a:lvl4pPr>
      <a:lvl5pPr marL="857250" indent="-182563" algn="l" defTabSz="6858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Arial" panose="020B0604020202020204" pitchFamily="34" charset="0"/>
          <a:ea typeface="Roboto" panose="02000000000000000000" pitchFamily="2" charset="0"/>
          <a:cs typeface="Arial" panose="020B0604020202020204" pitchFamily="34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3" orient="horz" pos="2160">
          <p15:clr>
            <a:srgbClr val="F26B43"/>
          </p15:clr>
        </p15:guide>
        <p15:guide id="14" pos="6720">
          <p15:clr>
            <a:srgbClr val="F26B43"/>
          </p15:clr>
        </p15:guide>
        <p15:guide id="15" orient="horz" pos="912">
          <p15:clr>
            <a:srgbClr val="F26B43"/>
          </p15:clr>
        </p15:guide>
        <p15:guide id="16" orient="horz" pos="192">
          <p15:clr>
            <a:srgbClr val="F26B43"/>
          </p15:clr>
        </p15:guide>
        <p15:guide id="17" orient="horz" pos="3888">
          <p15:clr>
            <a:srgbClr val="F26B43"/>
          </p15:clr>
        </p15:guide>
        <p15:guide id="18" pos="312">
          <p15:clr>
            <a:srgbClr val="F26B43"/>
          </p15:clr>
        </p15:guide>
        <p15:guide id="19" pos="7488">
          <p15:clr>
            <a:srgbClr val="F26B43"/>
          </p15:clr>
        </p15:guide>
        <p15:guide id="20" orient="horz" pos="1008">
          <p15:clr>
            <a:srgbClr val="F26B43"/>
          </p15:clr>
        </p15:guide>
        <p15:guide id="21" orient="horz" pos="4032">
          <p15:clr>
            <a:srgbClr val="F26B43"/>
          </p15:clr>
        </p15:guide>
        <p15:guide id="22" pos="3840">
          <p15:clr>
            <a:srgbClr val="F26B43"/>
          </p15:clr>
        </p15:guide>
        <p15:guide id="23" orient="horz" pos="4272">
          <p15:clr>
            <a:srgbClr val="F26B43"/>
          </p15:clr>
        </p15:guide>
        <p15:guide id="24" pos="6816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6693" y="249511"/>
            <a:ext cx="10932160" cy="99070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0" lang="en-US" sz="3733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6693" y="1353311"/>
            <a:ext cx="10932160" cy="47548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228594" marR="0" lvl="0" indent="-228594" algn="l" defTabSz="914377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EA1010"/>
              </a:buClr>
              <a:buSzPct val="75000"/>
              <a:buFont typeface="Wingdings" charset="2"/>
              <a:buChar char="§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Click to edit Master text styles</a:t>
            </a:r>
          </a:p>
          <a:p>
            <a:pPr marL="685783" marR="0" lvl="1" indent="-228594" algn="l" defTabSz="914377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EA1010"/>
              </a:buClr>
              <a:buSzPct val="75000"/>
              <a:buFont typeface="Lucida Grande"/>
              <a:buChar char="-"/>
              <a:tabLst/>
              <a:defRPr/>
            </a:pPr>
            <a:r>
              <a:rPr kumimoji="0" lang="en-US" sz="2133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Second level</a:t>
            </a:r>
          </a:p>
        </p:txBody>
      </p:sp>
      <p:sp>
        <p:nvSpPr>
          <p:cNvPr id="8" name="Slide Number Placeholder 5"/>
          <p:cNvSpPr txBox="1">
            <a:spLocks/>
          </p:cNvSpPr>
          <p:nvPr userDrawn="1"/>
        </p:nvSpPr>
        <p:spPr>
          <a:xfrm>
            <a:off x="5621020" y="6395731"/>
            <a:ext cx="690880" cy="365125"/>
          </a:xfrm>
          <a:prstGeom prst="rect">
            <a:avLst/>
          </a:prstGeom>
        </p:spPr>
        <p:txBody>
          <a:bodyPr vert="horz" lIns="121920" tIns="60960" rIns="121920" bIns="60960" rtlCol="0" anchor="ctr"/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800" kern="1200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defTabSz="914354" fontAlgn="auto">
              <a:spcBef>
                <a:spcPts val="0"/>
              </a:spcBef>
              <a:spcAft>
                <a:spcPts val="0"/>
              </a:spcAft>
            </a:pPr>
            <a:fld id="{4BC8C7BF-536A-5D4E-8B21-0CE6F1D2E9E6}" type="slidenum">
              <a:rPr lang="en-US" sz="1067" smtClean="0">
                <a:solidFill>
                  <a:srgbClr val="000000">
                    <a:lumMod val="50000"/>
                    <a:lumOff val="50000"/>
                  </a:srgbClr>
                </a:solidFill>
                <a:latin typeface="Arial"/>
              </a:rPr>
              <a:pPr defTabSz="914354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 sz="1067" dirty="0">
              <a:solidFill>
                <a:srgbClr val="000000">
                  <a:lumMod val="50000"/>
                  <a:lumOff val="50000"/>
                </a:srgb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850611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46" r:id="rId3"/>
    <p:sldLayoutId id="2147483747" r:id="rId4"/>
    <p:sldLayoutId id="2147483748" r:id="rId5"/>
    <p:sldLayoutId id="2147483749" r:id="rId6"/>
  </p:sldLayoutIdLst>
  <p:hf hdr="0" ftr="0" dt="0"/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3733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marR="0" indent="-228594" algn="l" defTabSz="914377" rtl="0" eaLnBrk="1" fontAlgn="auto" latinLnBrk="0" hangingPunct="1">
        <a:lnSpc>
          <a:spcPct val="100000"/>
        </a:lnSpc>
        <a:spcBef>
          <a:spcPts val="1000"/>
        </a:spcBef>
        <a:spcAft>
          <a:spcPts val="0"/>
        </a:spcAft>
        <a:buClrTx/>
        <a:buSzTx/>
        <a:buFont typeface="Arial" panose="020B0604020202020204" pitchFamily="34" charset="0"/>
        <a:buChar char="•"/>
        <a:tabLst/>
        <a:defRPr lang="en-US" sz="2400" kern="1200" noProof="0" dirty="0" smtClean="0">
          <a:solidFill>
            <a:schemeClr val="tx1"/>
          </a:solidFill>
          <a:latin typeface="+mn-lt"/>
          <a:ea typeface="+mn-ea"/>
          <a:cs typeface="+mn-cs"/>
        </a:defRPr>
      </a:lvl1pPr>
      <a:lvl2pPr marL="685783" marR="0" indent="-228594" algn="l" defTabSz="914377" rtl="0" eaLnBrk="1" fontAlgn="auto" latinLnBrk="0" hangingPunct="1">
        <a:lnSpc>
          <a:spcPct val="90000"/>
        </a:lnSpc>
        <a:spcBef>
          <a:spcPts val="500"/>
        </a:spcBef>
        <a:spcAft>
          <a:spcPts val="0"/>
        </a:spcAft>
        <a:buClr>
          <a:srgbClr val="EA1010"/>
        </a:buClr>
        <a:buSzPct val="75000"/>
        <a:buFont typeface="Lucida Grande"/>
        <a:buChar char="-"/>
        <a:tabLst/>
        <a:defRPr sz="2133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67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467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8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8" name="Rectangle 37">
            <a:extLst>
              <a:ext uri="{FF2B5EF4-FFF2-40B4-BE49-F238E27FC236}">
                <a16:creationId xmlns:a16="http://schemas.microsoft.com/office/drawing/2014/main" id="{9B7AD9F6-8CE7-4299-8FC6-328F4DCD3F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14" name="Title 13">
            <a:extLst>
              <a:ext uri="{FF2B5EF4-FFF2-40B4-BE49-F238E27FC236}">
                <a16:creationId xmlns:a16="http://schemas.microsoft.com/office/drawing/2014/main" id="{55C5B7E0-5759-87DE-4168-B7031A75F755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50680" y="2327052"/>
            <a:ext cx="4309990" cy="1456390"/>
          </a:xfrm>
        </p:spPr>
        <p:txBody>
          <a:bodyPr vert="horz" lIns="91440" tIns="45720" rIns="91440" bIns="45720" rtlCol="0" anchor="b">
            <a:noAutofit/>
          </a:bodyPr>
          <a:lstStyle/>
          <a:p>
            <a:pPr algn="ctr" defTabSz="914400"/>
            <a:r>
              <a:rPr lang="en-US" sz="5400" dirty="0">
                <a:latin typeface="+mj-lt"/>
                <a:ea typeface="+mj-ea"/>
                <a:cs typeface="+mj-cs"/>
              </a:rPr>
              <a:t>Vision </a:t>
            </a:r>
            <a:br>
              <a:rPr lang="en-US" sz="5400" dirty="0">
                <a:latin typeface="+mj-lt"/>
                <a:ea typeface="+mj-ea"/>
                <a:cs typeface="+mj-cs"/>
              </a:rPr>
            </a:br>
            <a:r>
              <a:rPr lang="en-US" sz="5400" dirty="0">
                <a:latin typeface="+mj-lt"/>
                <a:ea typeface="+mj-ea"/>
                <a:cs typeface="+mj-cs"/>
              </a:rPr>
              <a:t>&amp;</a:t>
            </a:r>
            <a:br>
              <a:rPr lang="en-US" sz="5400" dirty="0">
                <a:latin typeface="+mj-lt"/>
                <a:ea typeface="+mj-ea"/>
                <a:cs typeface="+mj-cs"/>
              </a:rPr>
            </a:br>
            <a:r>
              <a:rPr lang="en-US" sz="5400" dirty="0"/>
              <a:t>Mission </a:t>
            </a:r>
            <a:endParaRPr lang="en-US" sz="5400" dirty="0">
              <a:latin typeface="+mj-lt"/>
              <a:ea typeface="+mj-ea"/>
              <a:cs typeface="+mj-cs"/>
            </a:endParaRPr>
          </a:p>
        </p:txBody>
      </p:sp>
      <p:sp>
        <p:nvSpPr>
          <p:cNvPr id="40" name="sketchy line">
            <a:extLst>
              <a:ext uri="{FF2B5EF4-FFF2-40B4-BE49-F238E27FC236}">
                <a16:creationId xmlns:a16="http://schemas.microsoft.com/office/drawing/2014/main" id="{F49775AF-8896-43EE-92C6-83497D6DC5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0338" y="4409267"/>
            <a:ext cx="3474720" cy="18288"/>
          </a:xfrm>
          <a:custGeom>
            <a:avLst/>
            <a:gdLst>
              <a:gd name="connsiteX0" fmla="*/ 0 w 3474720"/>
              <a:gd name="connsiteY0" fmla="*/ 0 h 18288"/>
              <a:gd name="connsiteX1" fmla="*/ 694944 w 3474720"/>
              <a:gd name="connsiteY1" fmla="*/ 0 h 18288"/>
              <a:gd name="connsiteX2" fmla="*/ 1355141 w 3474720"/>
              <a:gd name="connsiteY2" fmla="*/ 0 h 18288"/>
              <a:gd name="connsiteX3" fmla="*/ 2015338 w 3474720"/>
              <a:gd name="connsiteY3" fmla="*/ 0 h 18288"/>
              <a:gd name="connsiteX4" fmla="*/ 2779776 w 3474720"/>
              <a:gd name="connsiteY4" fmla="*/ 0 h 18288"/>
              <a:gd name="connsiteX5" fmla="*/ 3474720 w 3474720"/>
              <a:gd name="connsiteY5" fmla="*/ 0 h 18288"/>
              <a:gd name="connsiteX6" fmla="*/ 3474720 w 3474720"/>
              <a:gd name="connsiteY6" fmla="*/ 18288 h 18288"/>
              <a:gd name="connsiteX7" fmla="*/ 2779776 w 3474720"/>
              <a:gd name="connsiteY7" fmla="*/ 18288 h 18288"/>
              <a:gd name="connsiteX8" fmla="*/ 2189074 w 3474720"/>
              <a:gd name="connsiteY8" fmla="*/ 18288 h 18288"/>
              <a:gd name="connsiteX9" fmla="*/ 1528877 w 3474720"/>
              <a:gd name="connsiteY9" fmla="*/ 18288 h 18288"/>
              <a:gd name="connsiteX10" fmla="*/ 868680 w 3474720"/>
              <a:gd name="connsiteY10" fmla="*/ 18288 h 18288"/>
              <a:gd name="connsiteX11" fmla="*/ 0 w 3474720"/>
              <a:gd name="connsiteY11" fmla="*/ 18288 h 18288"/>
              <a:gd name="connsiteX12" fmla="*/ 0 w 347472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74720" h="18288" fill="none" extrusionOk="0">
                <a:moveTo>
                  <a:pt x="0" y="0"/>
                </a:moveTo>
                <a:cubicBezTo>
                  <a:pt x="224454" y="-14544"/>
                  <a:pt x="495407" y="26540"/>
                  <a:pt x="694944" y="0"/>
                </a:cubicBezTo>
                <a:cubicBezTo>
                  <a:pt x="894481" y="-26540"/>
                  <a:pt x="1130063" y="24713"/>
                  <a:pt x="1355141" y="0"/>
                </a:cubicBezTo>
                <a:cubicBezTo>
                  <a:pt x="1580219" y="-24713"/>
                  <a:pt x="1820099" y="26695"/>
                  <a:pt x="2015338" y="0"/>
                </a:cubicBezTo>
                <a:cubicBezTo>
                  <a:pt x="2210577" y="-26695"/>
                  <a:pt x="2402045" y="165"/>
                  <a:pt x="2779776" y="0"/>
                </a:cubicBezTo>
                <a:cubicBezTo>
                  <a:pt x="3157507" y="-165"/>
                  <a:pt x="3286859" y="-15571"/>
                  <a:pt x="3474720" y="0"/>
                </a:cubicBezTo>
                <a:cubicBezTo>
                  <a:pt x="3474286" y="7551"/>
                  <a:pt x="3474253" y="9822"/>
                  <a:pt x="3474720" y="18288"/>
                </a:cubicBezTo>
                <a:cubicBezTo>
                  <a:pt x="3233904" y="29845"/>
                  <a:pt x="2945134" y="-5256"/>
                  <a:pt x="2779776" y="18288"/>
                </a:cubicBezTo>
                <a:cubicBezTo>
                  <a:pt x="2614418" y="41832"/>
                  <a:pt x="2339768" y="22709"/>
                  <a:pt x="2189074" y="18288"/>
                </a:cubicBezTo>
                <a:cubicBezTo>
                  <a:pt x="2038380" y="13867"/>
                  <a:pt x="1817434" y="-4947"/>
                  <a:pt x="1528877" y="18288"/>
                </a:cubicBezTo>
                <a:cubicBezTo>
                  <a:pt x="1240320" y="41523"/>
                  <a:pt x="1042447" y="37198"/>
                  <a:pt x="868680" y="18288"/>
                </a:cubicBezTo>
                <a:cubicBezTo>
                  <a:pt x="694913" y="-622"/>
                  <a:pt x="233232" y="44909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474720" h="18288" stroke="0" extrusionOk="0">
                <a:moveTo>
                  <a:pt x="0" y="0"/>
                </a:moveTo>
                <a:cubicBezTo>
                  <a:pt x="202328" y="-14716"/>
                  <a:pt x="332722" y="-11499"/>
                  <a:pt x="625450" y="0"/>
                </a:cubicBezTo>
                <a:cubicBezTo>
                  <a:pt x="918178" y="11499"/>
                  <a:pt x="1096688" y="5123"/>
                  <a:pt x="1389888" y="0"/>
                </a:cubicBezTo>
                <a:cubicBezTo>
                  <a:pt x="1683088" y="-5123"/>
                  <a:pt x="1835981" y="-14038"/>
                  <a:pt x="1980590" y="0"/>
                </a:cubicBezTo>
                <a:cubicBezTo>
                  <a:pt x="2125199" y="14038"/>
                  <a:pt x="2396099" y="-7203"/>
                  <a:pt x="2571293" y="0"/>
                </a:cubicBezTo>
                <a:cubicBezTo>
                  <a:pt x="2746487" y="7203"/>
                  <a:pt x="3041609" y="-12036"/>
                  <a:pt x="3474720" y="0"/>
                </a:cubicBezTo>
                <a:cubicBezTo>
                  <a:pt x="3474638" y="4406"/>
                  <a:pt x="3474631" y="9982"/>
                  <a:pt x="3474720" y="18288"/>
                </a:cubicBezTo>
                <a:cubicBezTo>
                  <a:pt x="3324873" y="21876"/>
                  <a:pt x="3136771" y="12587"/>
                  <a:pt x="2814523" y="18288"/>
                </a:cubicBezTo>
                <a:cubicBezTo>
                  <a:pt x="2492275" y="23989"/>
                  <a:pt x="2294402" y="47111"/>
                  <a:pt x="2154326" y="18288"/>
                </a:cubicBezTo>
                <a:cubicBezTo>
                  <a:pt x="2014250" y="-10535"/>
                  <a:pt x="1820317" y="33903"/>
                  <a:pt x="1494130" y="18288"/>
                </a:cubicBezTo>
                <a:cubicBezTo>
                  <a:pt x="1167943" y="2673"/>
                  <a:pt x="948432" y="14868"/>
                  <a:pt x="729691" y="18288"/>
                </a:cubicBezTo>
                <a:cubicBezTo>
                  <a:pt x="510950" y="21708"/>
                  <a:pt x="264032" y="24354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12" name="Picture 11" descr="Logo&#10;&#10;Description automatically generated">
            <a:extLst>
              <a:ext uri="{FF2B5EF4-FFF2-40B4-BE49-F238E27FC236}">
                <a16:creationId xmlns:a16="http://schemas.microsoft.com/office/drawing/2014/main" id="{A880877E-33BB-E2BE-969F-61A25C98D76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2"/>
          <a:stretch/>
        </p:blipFill>
        <p:spPr>
          <a:xfrm>
            <a:off x="5311702" y="10"/>
            <a:ext cx="6878775" cy="6857990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AEDC45BB-E363-21AD-DC7E-D1BEBC889CC4}"/>
              </a:ext>
            </a:extLst>
          </p:cNvPr>
          <p:cNvSpPr txBox="1"/>
          <p:nvPr/>
        </p:nvSpPr>
        <p:spPr>
          <a:xfrm>
            <a:off x="420174" y="5347454"/>
            <a:ext cx="609492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24"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August </a:t>
            </a:r>
            <a:r>
              <a:rPr lang="en-US" dirty="0">
                <a:solidFill>
                  <a:srgbClr val="000000"/>
                </a:solidFill>
                <a:latin typeface="Arial"/>
              </a:rPr>
              <a:t>15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, 2023</a:t>
            </a:r>
          </a:p>
        </p:txBody>
      </p:sp>
    </p:spTree>
    <p:extLst>
      <p:ext uri="{BB962C8B-B14F-4D97-AF65-F5344CB8AC3E}">
        <p14:creationId xmlns:p14="http://schemas.microsoft.com/office/powerpoint/2010/main" val="99373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4">
            <a:extLst>
              <a:ext uri="{FF2B5EF4-FFF2-40B4-BE49-F238E27FC236}">
                <a16:creationId xmlns:a16="http://schemas.microsoft.com/office/drawing/2014/main" id="{452FE859-0542-8BF0-218F-49557761E1F3}"/>
              </a:ext>
            </a:extLst>
          </p:cNvPr>
          <p:cNvSpPr txBox="1">
            <a:spLocks/>
          </p:cNvSpPr>
          <p:nvPr/>
        </p:nvSpPr>
        <p:spPr>
          <a:xfrm>
            <a:off x="502919" y="246888"/>
            <a:ext cx="11198597" cy="923544"/>
          </a:xfrm>
          <a:prstGeom prst="rect">
            <a:avLst/>
          </a:prstGeom>
        </p:spPr>
        <p:txBody>
          <a:bodyPr vert="horz" lIns="0" tIns="45720" rIns="91440" bIns="45720" rtlCol="0" anchor="t" anchorCtr="0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b="0" i="0" kern="1200">
                <a:solidFill>
                  <a:schemeClr val="accent1"/>
                </a:solidFill>
                <a:latin typeface="Arial" panose="020B0604020202020204" pitchFamily="34" charset="0"/>
                <a:ea typeface="Roboto Medium" panose="02000000000000000000" pitchFamily="2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Roboto Medium" panose="02000000000000000000" pitchFamily="2" charset="0"/>
                <a:cs typeface="Arial" panose="020B0604020202020204" pitchFamily="34" charset="0"/>
              </a:rPr>
              <a:t>The Data Governance / Management Vision &amp; Mission Statement </a:t>
            </a:r>
          </a:p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bg2">
                    <a:lumMod val="7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Roboto Medium" panose="02000000000000000000" pitchFamily="2" charset="0"/>
                <a:cs typeface="Arial" panose="020B0604020202020204" pitchFamily="34" charset="0"/>
              </a:rPr>
              <a:t>[Insert Data Organization Name]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Roboto Medium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1B1EC87-ACEB-2246-C139-5739B0731DCA}"/>
              </a:ext>
            </a:extLst>
          </p:cNvPr>
          <p:cNvSpPr txBox="1"/>
          <p:nvPr/>
        </p:nvSpPr>
        <p:spPr>
          <a:xfrm>
            <a:off x="8598716" y="831878"/>
            <a:ext cx="2997730" cy="338554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ctr" defTabSz="914400">
              <a:defRPr/>
            </a:pPr>
            <a:r>
              <a:rPr lang="en-US" sz="1600" b="1" dirty="0">
                <a:solidFill>
                  <a:srgbClr val="3E4043"/>
                </a:solidFill>
                <a:cs typeface="Arial"/>
              </a:rPr>
              <a:t>Principles</a:t>
            </a:r>
          </a:p>
        </p:txBody>
      </p:sp>
      <p:graphicFrame>
        <p:nvGraphicFramePr>
          <p:cNvPr id="8" name="Table 11">
            <a:extLst>
              <a:ext uri="{FF2B5EF4-FFF2-40B4-BE49-F238E27FC236}">
                <a16:creationId xmlns:a16="http://schemas.microsoft.com/office/drawing/2014/main" id="{E480EACF-F061-FA96-69AE-B32575443E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1265544"/>
              </p:ext>
            </p:extLst>
          </p:nvPr>
        </p:nvGraphicFramePr>
        <p:xfrm>
          <a:off x="8369857" y="1307065"/>
          <a:ext cx="3583358" cy="4590395"/>
        </p:xfrm>
        <a:graphic>
          <a:graphicData uri="http://schemas.openxmlformats.org/drawingml/2006/table">
            <a:tbl>
              <a:tblPr bandRow="1"/>
              <a:tblGrid>
                <a:gridCol w="3583358">
                  <a:extLst>
                    <a:ext uri="{9D8B030D-6E8A-4147-A177-3AD203B41FA5}">
                      <a16:colId xmlns:a16="http://schemas.microsoft.com/office/drawing/2014/main" val="1361791367"/>
                    </a:ext>
                  </a:extLst>
                </a:gridCol>
              </a:tblGrid>
              <a:tr h="391647">
                <a:tc>
                  <a:txBody>
                    <a:bodyPr/>
                    <a:lstStyle>
                      <a:lvl1pPr marL="0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189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377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566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754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5943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131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320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509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n-US" sz="1600" i="0" dirty="0">
                          <a:solidFill>
                            <a:schemeClr val="accent5"/>
                          </a:solidFill>
                        </a:rPr>
                        <a:t>Advocacy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5356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356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356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5325294"/>
                  </a:ext>
                </a:extLst>
              </a:tr>
              <a:tr h="771679">
                <a:tc>
                  <a:txBody>
                    <a:bodyPr/>
                    <a:lstStyle>
                      <a:lvl1pPr marL="0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189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377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566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754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5943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131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320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509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>
                              <a:lumMod val="75000"/>
                            </a:schemeClr>
                          </a:solidFill>
                        </a:rPr>
                        <a:t>We understand priorities and support the business and their needs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rgbClr val="5356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356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2942098"/>
                  </a:ext>
                </a:extLst>
              </a:tr>
              <a:tr h="322881">
                <a:tc>
                  <a:txBody>
                    <a:bodyPr/>
                    <a:lstStyle>
                      <a:lvl1pPr marL="0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189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377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566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754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5943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131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320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509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5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Robustness</a:t>
                      </a:r>
                    </a:p>
                  </a:txBody>
                  <a:tcPr>
                    <a:lnL w="12700" cap="flat" cmpd="sng" algn="ctr">
                      <a:solidFill>
                        <a:srgbClr val="5356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356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652924"/>
                  </a:ext>
                </a:extLst>
              </a:tr>
              <a:tr h="810387">
                <a:tc>
                  <a:txBody>
                    <a:bodyPr/>
                    <a:lstStyle>
                      <a:lvl1pPr marL="0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189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377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566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754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5943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131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320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509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>
                              <a:lumMod val="75000"/>
                            </a:schemeClr>
                          </a:solidFill>
                        </a:rPr>
                        <a:t>We strive for uniformity and sustainability of trusted data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rgbClr val="5356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356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1396866"/>
                  </a:ext>
                </a:extLst>
              </a:tr>
              <a:tr h="322881">
                <a:tc>
                  <a:txBody>
                    <a:bodyPr/>
                    <a:lstStyle>
                      <a:lvl1pPr marL="0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189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377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566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754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5943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131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320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509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5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Accessibility</a:t>
                      </a:r>
                    </a:p>
                  </a:txBody>
                  <a:tcPr>
                    <a:lnL w="12700" cap="flat" cmpd="sng" algn="ctr">
                      <a:solidFill>
                        <a:srgbClr val="5356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356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477221"/>
                  </a:ext>
                </a:extLst>
              </a:tr>
              <a:tr h="787882">
                <a:tc>
                  <a:txBody>
                    <a:bodyPr/>
                    <a:lstStyle>
                      <a:lvl1pPr marL="0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189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377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566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754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5943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131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320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509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>
                              <a:lumMod val="75000"/>
                            </a:schemeClr>
                          </a:solidFill>
                        </a:rPr>
                        <a:t>We endeavor to create practices that enhance data usability and transparency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rgbClr val="5356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356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8411994"/>
                  </a:ext>
                </a:extLst>
              </a:tr>
              <a:tr h="322881">
                <a:tc>
                  <a:txBody>
                    <a:bodyPr/>
                    <a:lstStyle>
                      <a:lvl1pPr marL="0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189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377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566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754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5943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131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320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509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5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Community</a:t>
                      </a:r>
                    </a:p>
                  </a:txBody>
                  <a:tcPr>
                    <a:lnL w="12700" cap="flat" cmpd="sng" algn="ctr">
                      <a:solidFill>
                        <a:srgbClr val="5356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356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6781013"/>
                  </a:ext>
                </a:extLst>
              </a:tr>
              <a:tr h="810387">
                <a:tc>
                  <a:txBody>
                    <a:bodyPr/>
                    <a:lstStyle>
                      <a:lvl1pPr marL="0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189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377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566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754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5943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131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320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509" algn="l" defTabSz="914377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We drive community through partnership and collaboration with stakeholders across [Insert Company Name] and share ownership while elevating data literacy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5356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356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FFFFFF"/>
                      </a:solidFill>
                    </a:lnT>
                    <a:lnB w="12700" cap="flat" cmpd="sng" algn="ctr">
                      <a:solidFill>
                        <a:srgbClr val="53565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2066747"/>
                  </a:ext>
                </a:extLst>
              </a:tr>
            </a:tbl>
          </a:graphicData>
        </a:graphic>
      </p:graphicFrame>
      <p:graphicFrame>
        <p:nvGraphicFramePr>
          <p:cNvPr id="9" name="Diagram 8">
            <a:extLst>
              <a:ext uri="{FF2B5EF4-FFF2-40B4-BE49-F238E27FC236}">
                <a16:creationId xmlns:a16="http://schemas.microsoft.com/office/drawing/2014/main" id="{716D3786-BC57-9109-37A9-E0D1FD07CC4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95348318"/>
              </p:ext>
            </p:extLst>
          </p:nvPr>
        </p:nvGraphicFramePr>
        <p:xfrm>
          <a:off x="362264" y="1609944"/>
          <a:ext cx="7647880" cy="39720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7678099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ThySniXFyApYQmGFOHk.PA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AGILENT 16-9">
  <a:themeElements>
    <a:clrScheme name="AGILENT COLORS">
      <a:dk1>
        <a:srgbClr val="53565A"/>
      </a:dk1>
      <a:lt1>
        <a:srgbClr val="FFFFFF"/>
      </a:lt1>
      <a:dk2>
        <a:srgbClr val="000000"/>
      </a:dk2>
      <a:lt2>
        <a:srgbClr val="FFFFFF"/>
      </a:lt2>
      <a:accent1>
        <a:srgbClr val="0085D5"/>
      </a:accent1>
      <a:accent2>
        <a:srgbClr val="F2A900"/>
      </a:accent2>
      <a:accent3>
        <a:srgbClr val="84BD00"/>
      </a:accent3>
      <a:accent4>
        <a:srgbClr val="00A9E0"/>
      </a:accent4>
      <a:accent5>
        <a:srgbClr val="00426A"/>
      </a:accent5>
      <a:accent6>
        <a:srgbClr val="D6001C"/>
      </a:accent6>
      <a:hlink>
        <a:srgbClr val="0085D5"/>
      </a:hlink>
      <a:folHlink>
        <a:srgbClr val="80276C"/>
      </a:folHlink>
    </a:clrScheme>
    <a:fontScheme name="AGILENT PPT &amp; OUTLOO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Agilent 16-9" id="{3CB74861-FB5A-44F0-BCDF-2AC764DA9061}" vid="{67474137-489F-42F2-AD27-BD96EF6F8569}"/>
    </a:ext>
  </a:extLst>
</a:theme>
</file>

<file path=ppt/theme/theme3.xml><?xml version="1.0" encoding="utf-8"?>
<a:theme xmlns:a="http://schemas.openxmlformats.org/drawingml/2006/main" name="1_Office Theme">
  <a:themeElements>
    <a:clrScheme name="HireRight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EA1010"/>
      </a:accent1>
      <a:accent2>
        <a:srgbClr val="757575"/>
      </a:accent2>
      <a:accent3>
        <a:srgbClr val="1F74DB"/>
      </a:accent3>
      <a:accent4>
        <a:srgbClr val="C9D716"/>
      </a:accent4>
      <a:accent5>
        <a:srgbClr val="25BAA7"/>
      </a:accent5>
      <a:accent6>
        <a:srgbClr val="FFC658"/>
      </a:accent6>
      <a:hlink>
        <a:srgbClr val="214069"/>
      </a:hlink>
      <a:folHlink>
        <a:srgbClr val="EA1010"/>
      </a:folHlink>
    </a:clrScheme>
    <a:fontScheme name="HireRigh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177989</TotalTime>
  <Words>211</Words>
  <Application>Microsoft Office PowerPoint</Application>
  <PresentationFormat>Widescreen</PresentationFormat>
  <Paragraphs>19</Paragraphs>
  <Slides>2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5" baseType="lpstr">
      <vt:lpstr>Arial</vt:lpstr>
      <vt:lpstr>Calibri</vt:lpstr>
      <vt:lpstr>Calibri Light</vt:lpstr>
      <vt:lpstr>Lucida Grande</vt:lpstr>
      <vt:lpstr>Roboto</vt:lpstr>
      <vt:lpstr>Roboto Light</vt:lpstr>
      <vt:lpstr>System Font Regular</vt:lpstr>
      <vt:lpstr>Verdana</vt:lpstr>
      <vt:lpstr>Wingdings</vt:lpstr>
      <vt:lpstr>Custom Design</vt:lpstr>
      <vt:lpstr>1_AGILENT 16-9</vt:lpstr>
      <vt:lpstr>1_Office Theme</vt:lpstr>
      <vt:lpstr>think-cell Slide</vt:lpstr>
      <vt:lpstr>Vision  &amp; Mission 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Patrick Jacolenne</dc:creator>
  <cp:keywords/>
  <dc:description/>
  <cp:lastModifiedBy>Patrick Jacolenne</cp:lastModifiedBy>
  <cp:revision>1544</cp:revision>
  <cp:lastPrinted>2022-01-25T19:11:12Z</cp:lastPrinted>
  <dcterms:created xsi:type="dcterms:W3CDTF">2013-04-15T13:08:21Z</dcterms:created>
  <dcterms:modified xsi:type="dcterms:W3CDTF">2023-08-17T17:36:57Z</dcterms:modified>
  <cp:category/>
</cp:coreProperties>
</file>