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1"/>
    <p:sldMasterId id="2147483698" r:id="rId2"/>
    <p:sldMasterId id="2147483717" r:id="rId3"/>
    <p:sldMasterId id="2147483743" r:id="rId4"/>
  </p:sldMasterIdLst>
  <p:notesMasterIdLst>
    <p:notesMasterId r:id="rId8"/>
  </p:notesMasterIdLst>
  <p:handoutMasterIdLst>
    <p:handoutMasterId r:id="rId9"/>
  </p:handoutMasterIdLst>
  <p:sldIdLst>
    <p:sldId id="256" r:id="rId5"/>
    <p:sldId id="2147375450" r:id="rId6"/>
    <p:sldId id="2147375451" r:id="rId7"/>
  </p:sldIdLst>
  <p:sldSz cx="12192000" cy="6858000"/>
  <p:notesSz cx="6858000" cy="9144000"/>
  <p:defaultTextStyle>
    <a:defPPr>
      <a:defRPr lang="en-US"/>
    </a:defPPr>
    <a:lvl1pPr marL="0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71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43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16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85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56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429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500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72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885"/>
    <a:srgbClr val="417C7B"/>
    <a:srgbClr val="5D426B"/>
    <a:srgbClr val="760102"/>
    <a:srgbClr val="404040"/>
    <a:srgbClr val="EAEAEA"/>
    <a:srgbClr val="2C4063"/>
    <a:srgbClr val="870101"/>
    <a:srgbClr val="3159A0"/>
    <a:srgbClr val="3F6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8AED31-BEC2-47E9-874C-73BA2ABF35D6}" v="27" dt="2022-10-27T23:53:27.9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6286" autoAdjust="0"/>
  </p:normalViewPr>
  <p:slideViewPr>
    <p:cSldViewPr snapToGrid="0" snapToObjects="1">
      <p:cViewPr varScale="1">
        <p:scale>
          <a:sx n="86" d="100"/>
          <a:sy n="86" d="100"/>
        </p:scale>
        <p:origin x="48" y="1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2016" y="15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6E113-E953-8C4D-999E-7707DCE412EF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5F8D2-C06B-F142-958F-DB6F983CF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681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152A0-843A-8846-BF23-ABE70335AF7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99D63-6D8C-4943-AD1E-44B6A6B3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84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71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43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16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85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56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29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00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72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Relationship Id="rId4" Type="http://schemas.openxmlformats.org/officeDocument/2006/relationships/image" Target="../media/image5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6.xml"/><Relationship Id="rId4" Type="http://schemas.openxmlformats.org/officeDocument/2006/relationships/image" Target="../media/image5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7.xml"/><Relationship Id="rId4" Type="http://schemas.openxmlformats.org/officeDocument/2006/relationships/image" Target="../media/image5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8.xml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9.xml"/><Relationship Id="rId4" Type="http://schemas.openxmlformats.org/officeDocument/2006/relationships/image" Target="../media/image5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0.xml"/><Relationship Id="rId5" Type="http://schemas.openxmlformats.org/officeDocument/2006/relationships/image" Target="../media/image7.png"/><Relationship Id="rId4" Type="http://schemas.openxmlformats.org/officeDocument/2006/relationships/image" Target="../media/image5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1.xml"/><Relationship Id="rId5" Type="http://schemas.openxmlformats.org/officeDocument/2006/relationships/image" Target="../media/image7.png"/><Relationship Id="rId4" Type="http://schemas.openxmlformats.org/officeDocument/2006/relationships/image" Target="../media/image5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2.xml"/><Relationship Id="rId5" Type="http://schemas.openxmlformats.org/officeDocument/2006/relationships/image" Target="../media/image7.png"/><Relationship Id="rId4" Type="http://schemas.openxmlformats.org/officeDocument/2006/relationships/image" Target="../media/image5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3.xml"/><Relationship Id="rId5" Type="http://schemas.openxmlformats.org/officeDocument/2006/relationships/image" Target="../media/image7.png"/><Relationship Id="rId4" Type="http://schemas.openxmlformats.org/officeDocument/2006/relationships/image" Target="../media/image5.emf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4.xml"/><Relationship Id="rId5" Type="http://schemas.openxmlformats.org/officeDocument/2006/relationships/image" Target="../media/image7.png"/><Relationship Id="rId4" Type="http://schemas.openxmlformats.org/officeDocument/2006/relationships/image" Target="../media/image5.emf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5.xml"/><Relationship Id="rId4" Type="http://schemas.openxmlformats.org/officeDocument/2006/relationships/image" Target="../media/image5.emf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6.xml"/><Relationship Id="rId4" Type="http://schemas.openxmlformats.org/officeDocument/2006/relationships/image" Target="../media/image5.emf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7.xml"/><Relationship Id="rId4" Type="http://schemas.openxmlformats.org/officeDocument/2006/relationships/image" Target="../media/image5.emf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8.xml"/><Relationship Id="rId4" Type="http://schemas.openxmlformats.org/officeDocument/2006/relationships/image" Target="../media/image5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9.xml"/><Relationship Id="rId4" Type="http://schemas.openxmlformats.org/officeDocument/2006/relationships/image" Target="../media/image5.emf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0.xml"/><Relationship Id="rId4" Type="http://schemas.openxmlformats.org/officeDocument/2006/relationships/image" Target="../media/image5.emf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1.xml"/><Relationship Id="rId4" Type="http://schemas.openxmlformats.org/officeDocument/2006/relationships/image" Target="../media/image5.emf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2.xml"/><Relationship Id="rId4" Type="http://schemas.openxmlformats.org/officeDocument/2006/relationships/image" Target="../media/image5.emf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3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4.xml"/><Relationship Id="rId5" Type="http://schemas.openxmlformats.org/officeDocument/2006/relationships/image" Target="../media/image8.png"/><Relationship Id="rId4" Type="http://schemas.openxmlformats.org/officeDocument/2006/relationships/image" Target="../media/image5.emf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C583467-BC8D-5F46-B1F8-79FDB7A792F2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21" y="109874"/>
            <a:ext cx="11191950" cy="103965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7577" y="1546167"/>
            <a:ext cx="11324572" cy="44471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19DE8-5450-6CD1-5952-EA95221C6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DA93D-11F0-A67D-7FC1-EFC83108C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1516-2FBB-0E28-F104-E730D633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69F4E-218B-A2F9-D5A2-08862017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70D22-232B-9CAF-024E-FA3CA75E4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29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F1A84-66D0-9E39-E935-E155B0ADD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FA7F3-75CE-6603-9DF0-682664F54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FBE14-5022-2C46-0AC1-61A23B98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D42AC-9129-884B-0361-69AA5768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75221-5335-D866-87FC-E268F5D6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43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D73F-228F-63D2-5E04-5A1B8BE87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C8DC4-423A-CE74-299B-A291E5D52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F2D40-3EF4-E681-7C60-4BA55ADC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64D29-5A06-8FC9-8745-E439EF9AC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F8701-F793-35A5-0AF1-9CB3F0028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46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2B608-5707-6EA4-26F1-72CC4FC5C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978DA-AC23-3946-184F-0017DC69C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82557-C9E3-A5EB-65FD-F6E8A9E6D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24A0D-65C8-9D16-696B-26FB06AE2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FD35B-CD43-991A-234C-B39F9156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181FCE-9D72-7E48-5A77-EE821814C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45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05B6D-2EE1-FD1E-038F-5CE440376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9737C-5388-D4AE-8871-473EBFCBA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02046-D8EF-8A17-7E9D-E90DFD95E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52B18-D7BA-585C-4C61-FBD673FBA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BBC4F1-0439-8AA8-D029-E149BB9C4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7567A-047B-68FF-00ED-E730E4C5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A53ACE-CA51-21C1-DC68-9640904B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AA246B-5D03-7606-DDCA-8AC8C0BB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76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B2BC-2AEA-7093-70EA-8E497D44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469A6C-F24B-40D2-79DB-EAFE562FB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115B7F-BAE7-763A-30B2-C1C32E74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807326-6C7A-A4E6-8468-2680BA97D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016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4379B-5838-2CE6-D7CB-E19687476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E6492-C8B6-0B0A-9F8D-C75DB7194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74C90-4DF7-8037-9929-5F97F25BE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7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449" y="1528531"/>
            <a:ext cx="11436263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FC414AE-95ED-884B-9CEB-CDD18275E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521" y="109874"/>
            <a:ext cx="11191950" cy="1039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87F1-60CB-10B0-64C1-DC4EFBFE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EC2E7-ADCC-B5ED-F2C6-8E81343D4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F436C1-37C6-7208-0366-2B56AAC83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7152D-91F6-AE1B-83BB-22648420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5685E-A916-9FB2-C9E6-D3AD0A6B3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A2D84-E72E-361B-81B9-5A2154EC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31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4D4EE-21C9-49AF-9F71-4A61B28C0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7A66E-6E68-73D3-5294-4D4AE128A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5A4805-6360-7B87-AD68-5E10618D8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BFB9D-1F38-A70A-9907-F87FAA991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D157C-474B-23AC-B0C4-1B785EF02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D46BF-CB72-8DA1-B580-1BF18539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71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D4E52-5F46-6608-2268-E6FF051C9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772D7-7812-66EB-1E23-EF9804536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98D4A-AA98-8C4A-733F-6AC08CDD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3B591-34C0-B09B-9222-4A063E4FA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03F1F-212B-1B16-F692-11E3FB97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220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5F486E-DB19-F76D-5226-7F6A21BF9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9CB29-60E5-F77B-5C00-CBCBB558F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1084C-D460-BAB9-1362-96E3A67F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433A5-68A0-F52F-DE69-AAB1697C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7C1CA-80B9-4800-EB63-77C3E43C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232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ilent 16:9 Tit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4B662F66-A4D2-472E-AB03-9F3EE519E82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411530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4B662F66-A4D2-472E-AB03-9F3EE519E8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 userDrawn="1"/>
        </p:nvSpPr>
        <p:spPr>
          <a:xfrm>
            <a:off x="5483504" y="-1"/>
            <a:ext cx="292388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-1" y="-1"/>
            <a:ext cx="548350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5775892" y="-1"/>
            <a:ext cx="626402" cy="6872941"/>
          </a:xfrm>
          <a:prstGeom prst="rect">
            <a:avLst/>
          </a:prstGeom>
          <a:solidFill>
            <a:srgbClr val="004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402294" y="-2"/>
            <a:ext cx="3661784" cy="6874984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4" y="329302"/>
            <a:ext cx="4715611" cy="2066357"/>
          </a:xfrm>
        </p:spPr>
        <p:txBody>
          <a:bodyPr vert="horz" lIns="0" tIns="0" rIns="0" bIns="0" anchor="b" anchorCtr="0">
            <a:normAutofit/>
          </a:bodyPr>
          <a:lstStyle>
            <a:lvl1pPr algn="l" rtl="0">
              <a:defRPr sz="28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4" y="4115770"/>
            <a:ext cx="4715611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295365"/>
            <a:ext cx="2560320" cy="457200"/>
          </a:xfrm>
        </p:spPr>
        <p:txBody>
          <a:bodyPr anchor="b"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6250" y="2612108"/>
            <a:ext cx="4715487" cy="811212"/>
          </a:xfrm>
        </p:spPr>
        <p:txBody>
          <a:bodyPr/>
          <a:lstStyle>
            <a:lvl1pPr rtl="0">
              <a:lnSpc>
                <a:spcPct val="90000"/>
              </a:lnSpc>
              <a:spcBef>
                <a:spcPts val="800"/>
              </a:spcBef>
              <a:defRPr baseline="0">
                <a:solidFill>
                  <a:schemeClr val="bg2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0" indent="0">
              <a:buNone/>
              <a:defRPr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4pPr>
            <a:lvl5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0064080" y="-1"/>
            <a:ext cx="2136888" cy="6872941"/>
            <a:chOff x="10064080" y="-1"/>
            <a:chExt cx="2136888" cy="6872941"/>
          </a:xfrm>
        </p:grpSpPr>
        <p:sp>
          <p:nvSpPr>
            <p:cNvPr id="9" name="Rectangle 8"/>
            <p:cNvSpPr/>
            <p:nvPr userDrawn="1"/>
          </p:nvSpPr>
          <p:spPr>
            <a:xfrm>
              <a:off x="10064080" y="-1"/>
              <a:ext cx="2127920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7544" y="283"/>
              <a:ext cx="2133424" cy="6857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2038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905AD731-36DA-4C9A-BA64-24DBA6F7341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23605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905AD731-36DA-4C9A-BA64-24DBA6F734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 userDrawn="1"/>
        </p:nvSpPr>
        <p:spPr>
          <a:xfrm>
            <a:off x="-1" y="-1"/>
            <a:ext cx="791882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18824" y="-1"/>
            <a:ext cx="621169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539992" y="-1"/>
            <a:ext cx="1524087" cy="68729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3" y="667267"/>
            <a:ext cx="7143939" cy="1728392"/>
          </a:xfrm>
        </p:spPr>
        <p:txBody>
          <a:bodyPr vert="horz" lIns="0" tIns="0" rIns="0" bIns="0" anchor="b" anchorCtr="0">
            <a:normAutofit/>
          </a:bodyPr>
          <a:lstStyle>
            <a:lvl1pPr algn="l" rtl="0">
              <a:defRPr sz="28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3" y="4115770"/>
            <a:ext cx="7143939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476249" y="2612108"/>
            <a:ext cx="7143751" cy="811212"/>
          </a:xfrm>
        </p:spPr>
        <p:txBody>
          <a:bodyPr/>
          <a:lstStyle>
            <a:lvl1pPr rtl="0">
              <a:spcBef>
                <a:spcPts val="800"/>
              </a:spcBef>
              <a:defRPr>
                <a:solidFill>
                  <a:schemeClr val="bg2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0" indent="0">
              <a:buNone/>
              <a:defRPr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4pPr>
            <a:lvl5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0064080" y="-1"/>
            <a:ext cx="2136888" cy="6872941"/>
            <a:chOff x="10064080" y="-1"/>
            <a:chExt cx="2136888" cy="6872941"/>
          </a:xfrm>
        </p:grpSpPr>
        <p:sp>
          <p:nvSpPr>
            <p:cNvPr id="13" name="Rectangle 12"/>
            <p:cNvSpPr/>
            <p:nvPr userDrawn="1"/>
          </p:nvSpPr>
          <p:spPr>
            <a:xfrm>
              <a:off x="10064080" y="-1"/>
              <a:ext cx="2127920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7544" y="283"/>
              <a:ext cx="2133424" cy="6857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56382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95249D25-7F33-499A-8909-D97EA673BD6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674298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95249D25-7F33-499A-8909-D97EA673BD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9" y="1289304"/>
            <a:ext cx="11198597" cy="4672584"/>
          </a:xfrm>
        </p:spPr>
        <p:txBody>
          <a:bodyPr/>
          <a:lstStyle>
            <a:lvl1pPr rtl="0">
              <a:defRPr>
                <a:latin typeface="Arial" panose="020B0604020202020204" pitchFamily="34" charset="0"/>
              </a:defRPr>
            </a:lvl1pPr>
            <a:lvl2pPr marL="182563" indent="-182563" rtl="0">
              <a:defRPr>
                <a:latin typeface="Arial" panose="020B0604020202020204" pitchFamily="34" charset="0"/>
              </a:defRPr>
            </a:lvl2pPr>
            <a:lvl3pPr marL="457200" indent="-209550" rtl="0">
              <a:defRPr>
                <a:latin typeface="Arial" panose="020B0604020202020204" pitchFamily="34" charset="0"/>
              </a:defRPr>
            </a:lvl3pPr>
            <a:lvl4pPr marL="630238" indent="-168275" rtl="0">
              <a:defRPr>
                <a:latin typeface="Arial" panose="020B0604020202020204" pitchFamily="34" charset="0"/>
              </a:defRPr>
            </a:lvl4pPr>
            <a:lvl5pPr marL="854075" indent="-182563" rtl="0"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59612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EB7E4BE-1077-4F8B-8A0C-464C4F4A10D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05209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EB7E4BE-1077-4F8B-8A0C-464C4F4A10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89304"/>
            <a:ext cx="11198597" cy="4672584"/>
          </a:xfrm>
        </p:spPr>
        <p:txBody>
          <a:bodyPr/>
          <a:lstStyle>
            <a:lvl1pPr rtl="0">
              <a:defRPr>
                <a:latin typeface="Arial" panose="020B0604020202020204" pitchFamily="34" charset="0"/>
              </a:defRPr>
            </a:lvl1pPr>
            <a:lvl2pPr marL="182880" indent="-182880" rtl="0">
              <a:defRPr>
                <a:latin typeface="Arial" panose="020B0604020202020204" pitchFamily="34" charset="0"/>
              </a:defRPr>
            </a:lvl2pPr>
            <a:lvl3pPr marL="457200" indent="-209550" rtl="0">
              <a:defRPr>
                <a:latin typeface="Arial" panose="020B0604020202020204" pitchFamily="34" charset="0"/>
              </a:defRPr>
            </a:lvl3pPr>
            <a:lvl4pPr marL="627063" indent="-166688" rtl="0">
              <a:defRPr>
                <a:latin typeface="Arial" panose="020B0604020202020204" pitchFamily="34" charset="0"/>
              </a:defRPr>
            </a:lvl4pPr>
            <a:lvl5pPr marL="857250" indent="-182563" rtl="0"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5760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>
          <p15:clr>
            <a:srgbClr val="FBAE40"/>
          </p15:clr>
        </p15:guide>
        <p15:guide id="4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EB8496-D55C-46BE-9B85-C9C1D5DC6D5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336532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EB8496-D55C-46BE-9B85-C9C1D5DC6D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923544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75184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Title Sub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F86814A-275F-43D3-A7B9-02C9437DC3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100506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F86814A-275F-43D3-A7B9-02C9437DC3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5153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E8BB4E7-2998-4187-B675-6E0E0873E5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93392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E8BB4E7-2998-4187-B675-6E0E0873E5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85861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F5183C2C-F97C-4C99-A3CE-A4022D1A498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391659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F5183C2C-F97C-4C99-A3CE-A4022D1A49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62820" y="2752035"/>
            <a:ext cx="702438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2" y="2752035"/>
            <a:ext cx="3663924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9" name="Rectangle 18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0" name="AutoShape 3"/>
          <p:cNvSpPr>
            <a:spLocks noChangeAspect="1" noChangeArrowheads="1" noTextEdit="1"/>
          </p:cNvSpPr>
          <p:nvPr/>
        </p:nvSpPr>
        <p:spPr bwMode="auto">
          <a:xfrm>
            <a:off x="7498971" y="532271"/>
            <a:ext cx="21717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3" name="Rectangle 32"/>
          <p:cNvSpPr/>
          <p:nvPr userDrawn="1"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2"/>
            <a:ext cx="12304527" cy="37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032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8C9CFF8-B535-4E4A-8271-8756C857E89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34366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8C9CFF8-B535-4E4A-8271-8756C857E8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862819" y="2752035"/>
            <a:ext cx="7024379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2" y="2752035"/>
            <a:ext cx="3663924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3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72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2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B197A7C-4552-47A7-817E-BCDF278AB1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61262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CB197A7C-4552-47A7-817E-BCDF278AB1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-1" y="2752035"/>
            <a:ext cx="3663924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3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862819" y="2752035"/>
            <a:ext cx="7024379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rgbClr val="008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548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28AE77A2-AAB6-4BC0-8A34-B5FCAA2969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82578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28AE77A2-AAB6-4BC0-8A34-B5FCAA2969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8540409" y="2752035"/>
            <a:ext cx="603503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0" y="2752035"/>
            <a:ext cx="152400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0347" y="2752035"/>
            <a:ext cx="8240061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0" name="Rectangle 19"/>
          <p:cNvSpPr/>
          <p:nvPr/>
        </p:nvSpPr>
        <p:spPr>
          <a:xfrm>
            <a:off x="9143913" y="2752035"/>
            <a:ext cx="1524087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2" y="2752035"/>
            <a:ext cx="300349" cy="3733460"/>
          </a:xfrm>
          <a:prstGeom prst="rect">
            <a:avLst/>
          </a:prstGeom>
          <a:solidFill>
            <a:srgbClr val="00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305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Al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99EDC6F-D2D7-464F-9A3C-8238CDD481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894574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99EDC6F-D2D7-464F-9A3C-8238CDD481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8540409" y="2752035"/>
            <a:ext cx="603503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00347" y="2752035"/>
            <a:ext cx="8240061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3" name="Rectangle 22"/>
          <p:cNvSpPr/>
          <p:nvPr/>
        </p:nvSpPr>
        <p:spPr>
          <a:xfrm>
            <a:off x="10668000" y="2752035"/>
            <a:ext cx="152400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43913" y="2752035"/>
            <a:ext cx="1524087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2" y="2752035"/>
            <a:ext cx="300349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029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F6862E82-2BA4-4C5C-8A92-DD5BF48823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86928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F6862E82-2BA4-4C5C-8A92-DD5BF48823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9861" y="1287522"/>
            <a:ext cx="549165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38377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ilent 16:9 2-Col Lef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F6862E82-2BA4-4C5C-8A92-DD5BF48823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86928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F6862E82-2BA4-4C5C-8A92-DD5BF48823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>
            <a:noAutofit/>
          </a:bodyPr>
          <a:lstStyle>
            <a:lvl1pPr rtl="0">
              <a:defRPr sz="1400">
                <a:latin typeface="Arial" panose="020B0604020202020204" pitchFamily="34" charset="0"/>
              </a:defRPr>
            </a:lvl1pPr>
            <a:lvl2pPr marL="458788" indent="-225425" rtl="0">
              <a:buFont typeface="System Font Regular"/>
              <a:buChar char="–"/>
              <a:tabLst/>
              <a:defRPr sz="1200">
                <a:latin typeface="Arial" panose="020B0604020202020204" pitchFamily="34" charset="0"/>
              </a:defRPr>
            </a:lvl2pPr>
            <a:lvl3pPr marL="635000" indent="-176213" rtl="0">
              <a:buFont typeface="Arial" panose="020B0604020202020204" pitchFamily="34" charset="0"/>
              <a:buChar char="•"/>
              <a:tabLst/>
              <a:defRPr sz="1200">
                <a:latin typeface="Arial" panose="020B0604020202020204" pitchFamily="34" charset="0"/>
              </a:defRPr>
            </a:lvl3pPr>
            <a:lvl4pPr marL="858838" indent="-166688" rtl="0">
              <a:buFont typeface="System Font Regular"/>
              <a:buChar char="–"/>
              <a:tabLst/>
              <a:defRPr sz="1200">
                <a:latin typeface="Arial" panose="020B0604020202020204" pitchFamily="34" charset="0"/>
              </a:defRPr>
            </a:lvl4pPr>
            <a:lvl5pPr rtl="0">
              <a:defRPr sz="11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9308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64BB4876-1A88-4F80-A769-86A0F4A2514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071082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64BB4876-1A88-4F80-A769-86A0F4A251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9861" y="1287522"/>
            <a:ext cx="549165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12228858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+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1F76DA3-0AB6-425A-9A4A-DE63CB1CA2B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04387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1F76DA3-0AB6-425A-9A4A-DE63CB1CA2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84188"/>
            <a:ext cx="549554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9862" y="1284188"/>
            <a:ext cx="549165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02920" y="1751724"/>
            <a:ext cx="5493389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6209861" y="1751724"/>
            <a:ext cx="5491655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923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21" y="109874"/>
            <a:ext cx="11191950" cy="1039658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8071AF-83A3-724F-A70A-1CBDCD65A0D7}"/>
              </a:ext>
            </a:extLst>
          </p:cNvPr>
          <p:cNvSpPr txBox="1"/>
          <p:nvPr userDrawn="1"/>
        </p:nvSpPr>
        <p:spPr>
          <a:xfrm>
            <a:off x="5976850" y="6293721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DRAFT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Sub +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49B0474-A1EE-4F52-A330-F6CCF229A6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46415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49B0474-A1EE-4F52-A330-F6CCF229A6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84188"/>
            <a:ext cx="549554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9862" y="1284188"/>
            <a:ext cx="549165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02920" y="1751724"/>
            <a:ext cx="5493389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6209861" y="1751724"/>
            <a:ext cx="5491655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58"/>
          <p:cNvSpPr>
            <a:spLocks noGrp="1"/>
          </p:cNvSpPr>
          <p:nvPr>
            <p:ph type="body" sz="quarter" idx="15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35068669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2F4A768-9BB6-4607-9F09-B9FD515F2C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91407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2F4A768-9BB6-4607-9F09-B9FD515F2C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8854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989507" y="1287522"/>
            <a:ext cx="7712015" cy="4887306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334200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8910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Ima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D5D496C-CE71-4A19-828B-E3D8B76A82E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2591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D5D496C-CE71-4A19-828B-E3D8B76A82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64" y="5241390"/>
            <a:ext cx="11147360" cy="1159410"/>
          </a:xfrm>
        </p:spPr>
        <p:txBody>
          <a:bodyPr/>
          <a:lstStyle>
            <a:lvl1pPr rtl="0">
              <a:defRPr sz="1900">
                <a:latin typeface="Arial" panose="020B0604020202020204" pitchFamily="34" charset="0"/>
              </a:defRPr>
            </a:lvl1pPr>
            <a:lvl2pPr marL="0" indent="0" rtl="0">
              <a:buNone/>
              <a:defRPr sz="1500">
                <a:latin typeface="Arial" panose="020B0604020202020204" pitchFamily="34" charset="0"/>
              </a:defRPr>
            </a:lvl2pPr>
            <a:lvl3pPr marL="384048" indent="-182880">
              <a:defRPr sz="1500">
                <a:latin typeface="+mn-lt"/>
              </a:defRPr>
            </a:lvl3pPr>
            <a:lvl4pPr marL="548640" indent="-182880">
              <a:defRPr sz="1500">
                <a:latin typeface="+mn-lt"/>
              </a:defRPr>
            </a:lvl4pPr>
            <a:lvl5pPr marL="731520" indent="-182880">
              <a:defRPr sz="13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 b="1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02919" y="1322552"/>
            <a:ext cx="11201400" cy="3824542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2205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2844D0F-A20A-402C-8A22-E11723AA484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422140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2844D0F-A20A-402C-8A22-E11723AA48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4" y="1368725"/>
            <a:ext cx="12191936" cy="5114351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0988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38CAA08C-BA54-4399-867D-3CBCB5BB63D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528911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38CAA08C-BA54-4399-867D-3CBCB5BB63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 userDrawn="1"/>
        </p:nvSpPr>
        <p:spPr>
          <a:xfrm>
            <a:off x="7918824" y="-1"/>
            <a:ext cx="621169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-1" y="-1"/>
            <a:ext cx="791882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2000" dirty="0"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10064080" y="-1"/>
            <a:ext cx="2127920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2" name="Rectangle 31"/>
          <p:cNvSpPr/>
          <p:nvPr userDrawn="1"/>
        </p:nvSpPr>
        <p:spPr>
          <a:xfrm>
            <a:off x="8539992" y="-1"/>
            <a:ext cx="1524087" cy="68729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3" y="1109600"/>
            <a:ext cx="7143939" cy="3850885"/>
          </a:xfrm>
        </p:spPr>
        <p:txBody>
          <a:bodyPr vert="horz" lIns="0" tIns="0" rIns="0" bIns="0" anchor="t" anchorCtr="0">
            <a:noAutofit/>
          </a:bodyPr>
          <a:lstStyle>
            <a:lvl1pPr algn="l" rtl="0">
              <a:defRPr sz="60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3" y="5092929"/>
            <a:ext cx="7143939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544" y="283"/>
            <a:ext cx="2133424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2687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ilent 16:9 End w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B82582A3-F53A-4359-A8A5-0E2DE02C70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51832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B82582A3-F53A-4359-A8A5-0E2DE02C70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56097729-5F47-41FD-8C30-7C9F3B4771B4}"/>
              </a:ext>
            </a:extLst>
          </p:cNvPr>
          <p:cNvGrpSpPr/>
          <p:nvPr userDrawn="1"/>
        </p:nvGrpSpPr>
        <p:grpSpPr>
          <a:xfrm>
            <a:off x="1" y="-14941"/>
            <a:ext cx="12191999" cy="6872941"/>
            <a:chOff x="1" y="-14941"/>
            <a:chExt cx="12191999" cy="6872941"/>
          </a:xfrm>
        </p:grpSpPr>
        <p:sp>
          <p:nvSpPr>
            <p:cNvPr id="22" name="Rectangle 21"/>
            <p:cNvSpPr/>
            <p:nvPr userDrawn="1"/>
          </p:nvSpPr>
          <p:spPr>
            <a:xfrm>
              <a:off x="10046744" y="-14941"/>
              <a:ext cx="621169" cy="687294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>
                <a:latin typeface="Arial" panose="020B0604020202020204" pitchFamily="34" charset="0"/>
              </a:endParaRPr>
            </a:p>
          </p:txBody>
        </p:sp>
        <p:sp>
          <p:nvSpPr>
            <p:cNvPr id="30" name="Rectangle 29"/>
            <p:cNvSpPr/>
            <p:nvPr userDrawn="1"/>
          </p:nvSpPr>
          <p:spPr>
            <a:xfrm>
              <a:off x="1" y="-14941"/>
              <a:ext cx="10046744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32" name="Rectangle 31"/>
            <p:cNvSpPr/>
            <p:nvPr userDrawn="1"/>
          </p:nvSpPr>
          <p:spPr>
            <a:xfrm>
              <a:off x="10667913" y="-14941"/>
              <a:ext cx="1524087" cy="687294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15" name="Picture 14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E751C32A-B6B1-4A85-B1E9-5F9957213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9686" y="1798546"/>
              <a:ext cx="6087374" cy="2864967"/>
            </a:xfrm>
            <a:prstGeom prst="rect">
              <a:avLst/>
            </a:prstGeom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92222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ilent 16:9 Title Sub Only">
  <p:cSld name="1_Agilent 16:9 Title Sub Only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>
            <a:spLocks noGrp="1"/>
          </p:cNvSpPr>
          <p:nvPr>
            <p:ph type="body" idx="1"/>
          </p:nvPr>
        </p:nvSpPr>
        <p:spPr>
          <a:xfrm>
            <a:off x="503238" y="722247"/>
            <a:ext cx="9817854" cy="3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92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p23"/>
          <p:cNvSpPr txBox="1">
            <a:spLocks noGrp="1"/>
          </p:cNvSpPr>
          <p:nvPr>
            <p:ph type="title"/>
          </p:nvPr>
        </p:nvSpPr>
        <p:spPr>
          <a:xfrm>
            <a:off x="502920" y="246888"/>
            <a:ext cx="9818128" cy="484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23"/>
          <p:cNvSpPr txBox="1">
            <a:spLocks noGrp="1"/>
          </p:cNvSpPr>
          <p:nvPr>
            <p:ph type="dt" idx="10"/>
          </p:nvPr>
        </p:nvSpPr>
        <p:spPr>
          <a:xfrm>
            <a:off x="1097280" y="6620256"/>
            <a:ext cx="1060704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16 August 2022</a:t>
            </a:r>
            <a:endParaRPr dirty="0"/>
          </a:p>
        </p:txBody>
      </p:sp>
      <p:sp>
        <p:nvSpPr>
          <p:cNvPr id="184" name="Google Shape;184;p23"/>
          <p:cNvSpPr txBox="1">
            <a:spLocks noGrp="1"/>
          </p:cNvSpPr>
          <p:nvPr>
            <p:ph type="ftr" idx="11"/>
          </p:nvPr>
        </p:nvSpPr>
        <p:spPr>
          <a:xfrm>
            <a:off x="2615184" y="6620256"/>
            <a:ext cx="5303520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Agilent Private - DRAFT - NOT FOR DISTRIBUTION</a:t>
            </a:r>
            <a:endParaRPr dirty="0"/>
          </a:p>
        </p:txBody>
      </p:sp>
      <p:sp>
        <p:nvSpPr>
          <p:cNvPr id="185" name="Google Shape;185;p23"/>
          <p:cNvSpPr txBox="1">
            <a:spLocks noGrp="1"/>
          </p:cNvSpPr>
          <p:nvPr>
            <p:ph type="sldNum" idx="12"/>
          </p:nvPr>
        </p:nvSpPr>
        <p:spPr>
          <a:xfrm>
            <a:off x="502920" y="6620256"/>
            <a:ext cx="420624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971985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ilent 16:9 2-Col Right Only Narrow">
  <p:cSld name="Agilent 16:9 2-Col Right Only Narrow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6"/>
          <p:cNvSpPr txBox="1">
            <a:spLocks noGrp="1"/>
          </p:cNvSpPr>
          <p:nvPr>
            <p:ph type="body" idx="1"/>
          </p:nvPr>
        </p:nvSpPr>
        <p:spPr>
          <a:xfrm>
            <a:off x="7465671" y="1287522"/>
            <a:ext cx="4235845" cy="4887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>
                <a:latin typeface="Arial"/>
                <a:ea typeface="Arial"/>
                <a:cs typeface="Arial"/>
                <a:sym typeface="Arial"/>
              </a:defRPr>
            </a:lvl1pPr>
            <a:lvl2pPr marL="914400" lvl="1" indent="-3492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  <a:defRPr sz="19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365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–"/>
              <a:defRPr sz="17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365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•"/>
              <a:defRPr sz="17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238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00"/>
              <a:buChar char="–"/>
              <a:defRPr sz="15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6"/>
          <p:cNvSpPr txBox="1">
            <a:spLocks noGrp="1"/>
          </p:cNvSpPr>
          <p:nvPr>
            <p:ph type="dt" idx="10"/>
          </p:nvPr>
        </p:nvSpPr>
        <p:spPr>
          <a:xfrm>
            <a:off x="1092982" y="6620256"/>
            <a:ext cx="1055857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16 August 2022</a:t>
            </a:r>
            <a:endParaRPr dirty="0"/>
          </a:p>
        </p:txBody>
      </p:sp>
      <p:sp>
        <p:nvSpPr>
          <p:cNvPr id="68" name="Google Shape;68;p116"/>
          <p:cNvSpPr txBox="1">
            <a:spLocks noGrp="1"/>
          </p:cNvSpPr>
          <p:nvPr>
            <p:ph type="ftr" idx="11"/>
          </p:nvPr>
        </p:nvSpPr>
        <p:spPr>
          <a:xfrm>
            <a:off x="2614298" y="6620256"/>
            <a:ext cx="5303520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Agilent Private - DRAFT - NOT FOR DISTRIBUTION</a:t>
            </a:r>
            <a:endParaRPr dirty="0"/>
          </a:p>
        </p:txBody>
      </p:sp>
      <p:sp>
        <p:nvSpPr>
          <p:cNvPr id="69" name="Google Shape;69;p116"/>
          <p:cNvSpPr txBox="1">
            <a:spLocks noGrp="1"/>
          </p:cNvSpPr>
          <p:nvPr>
            <p:ph type="sldNum" idx="12"/>
          </p:nvPr>
        </p:nvSpPr>
        <p:spPr>
          <a:xfrm>
            <a:off x="502920" y="6620256"/>
            <a:ext cx="434347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70" name="Google Shape;70;p116"/>
          <p:cNvSpPr txBox="1">
            <a:spLocks noGrp="1"/>
          </p:cNvSpPr>
          <p:nvPr>
            <p:ph type="title"/>
          </p:nvPr>
        </p:nvSpPr>
        <p:spPr>
          <a:xfrm>
            <a:off x="502919" y="246887"/>
            <a:ext cx="11198597" cy="926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12863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sk Overview 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8606-3BBD-5366-4C8F-52D13648F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91" y="248556"/>
            <a:ext cx="11194268" cy="90549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EFF31-EE23-C4E4-6FE7-0A4096C2E6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Agilent Private - DRAFT - NOT FOR DISTRIBUTION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2DC4A-4C49-2C28-1682-5635F793277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dirty="0"/>
              <a:t>16 August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BDA01-0AB7-94F7-D380-95F8EDF7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7" name="Google Shape;75;p94">
            <a:extLst>
              <a:ext uri="{FF2B5EF4-FFF2-40B4-BE49-F238E27FC236}">
                <a16:creationId xmlns:a16="http://schemas.microsoft.com/office/drawing/2014/main" id="{D91FD25D-3EB5-43EB-AC83-6C4432C21EE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172200" y="1887794"/>
            <a:ext cx="5486400" cy="20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25" bIns="45700" anchor="t" anchorCtr="0">
            <a:noAutofit/>
          </a:bodyPr>
          <a:lstStyle>
            <a:lvl1pPr marL="177800" lvl="0" indent="-177800" algn="l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  <a:tabLst/>
              <a:defRPr sz="140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defRPr>
            </a:lvl1pPr>
            <a:lvl2pPr marL="914400" lvl="1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 sz="12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1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•"/>
              <a:defRPr sz="105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–"/>
              <a:defRPr sz="105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" name="Google Shape;76;p94">
            <a:extLst>
              <a:ext uri="{FF2B5EF4-FFF2-40B4-BE49-F238E27FC236}">
                <a16:creationId xmlns:a16="http://schemas.microsoft.com/office/drawing/2014/main" id="{506FE822-6433-A54C-ED90-98201E0E3B4A}"/>
              </a:ext>
            </a:extLst>
          </p:cNvPr>
          <p:cNvSpPr txBox="1"/>
          <p:nvPr userDrawn="1"/>
        </p:nvSpPr>
        <p:spPr>
          <a:xfrm>
            <a:off x="396564" y="1496899"/>
            <a:ext cx="13420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Key Tasks</a:t>
            </a:r>
            <a:endParaRPr dirty="0">
              <a:latin typeface="+mn-lt"/>
            </a:endParaRPr>
          </a:p>
        </p:txBody>
      </p:sp>
      <p:sp>
        <p:nvSpPr>
          <p:cNvPr id="9" name="Google Shape;77;p94">
            <a:extLst>
              <a:ext uri="{FF2B5EF4-FFF2-40B4-BE49-F238E27FC236}">
                <a16:creationId xmlns:a16="http://schemas.microsoft.com/office/drawing/2014/main" id="{61C8F187-EB46-935E-B716-1058F286503B}"/>
              </a:ext>
            </a:extLst>
          </p:cNvPr>
          <p:cNvSpPr txBox="1"/>
          <p:nvPr userDrawn="1"/>
        </p:nvSpPr>
        <p:spPr>
          <a:xfrm>
            <a:off x="6072513" y="1496899"/>
            <a:ext cx="160172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Key Outputs</a:t>
            </a:r>
            <a:endParaRPr dirty="0">
              <a:latin typeface="+mn-lt"/>
            </a:endParaRPr>
          </a:p>
        </p:txBody>
      </p:sp>
      <p:cxnSp>
        <p:nvCxnSpPr>
          <p:cNvPr id="10" name="Google Shape;78;p94">
            <a:extLst>
              <a:ext uri="{FF2B5EF4-FFF2-40B4-BE49-F238E27FC236}">
                <a16:creationId xmlns:a16="http://schemas.microsoft.com/office/drawing/2014/main" id="{FFD519A1-434B-80EE-FB9F-0D003B3699B8}"/>
              </a:ext>
            </a:extLst>
          </p:cNvPr>
          <p:cNvCxnSpPr/>
          <p:nvPr userDrawn="1"/>
        </p:nvCxnSpPr>
        <p:spPr>
          <a:xfrm>
            <a:off x="496251" y="1846567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" name="Google Shape;79;p94">
            <a:extLst>
              <a:ext uri="{FF2B5EF4-FFF2-40B4-BE49-F238E27FC236}">
                <a16:creationId xmlns:a16="http://schemas.microsoft.com/office/drawing/2014/main" id="{878203F3-A28F-3128-F846-C7D67E1DEA69}"/>
              </a:ext>
            </a:extLst>
          </p:cNvPr>
          <p:cNvCxnSpPr/>
          <p:nvPr userDrawn="1"/>
        </p:nvCxnSpPr>
        <p:spPr>
          <a:xfrm>
            <a:off x="6172200" y="1846567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" name="Google Shape;80;p94">
            <a:extLst>
              <a:ext uri="{FF2B5EF4-FFF2-40B4-BE49-F238E27FC236}">
                <a16:creationId xmlns:a16="http://schemas.microsoft.com/office/drawing/2014/main" id="{C10ECA2A-C289-8D4A-1AD2-5A9A7F70A4B1}"/>
              </a:ext>
            </a:extLst>
          </p:cNvPr>
          <p:cNvSpPr txBox="1"/>
          <p:nvPr userDrawn="1"/>
        </p:nvSpPr>
        <p:spPr>
          <a:xfrm>
            <a:off x="413148" y="1158345"/>
            <a:ext cx="135966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Objective:</a:t>
            </a:r>
            <a:endParaRPr dirty="0">
              <a:latin typeface="+mn-lt"/>
            </a:endParaRPr>
          </a:p>
        </p:txBody>
      </p:sp>
      <p:sp>
        <p:nvSpPr>
          <p:cNvPr id="13" name="Google Shape;81;p94">
            <a:extLst>
              <a:ext uri="{FF2B5EF4-FFF2-40B4-BE49-F238E27FC236}">
                <a16:creationId xmlns:a16="http://schemas.microsoft.com/office/drawing/2014/main" id="{8A248022-83EB-5F0D-5E22-2966EB8F168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1502037" y="1208259"/>
            <a:ext cx="10190722" cy="271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40" bIns="45700" anchor="t" anchorCtr="0">
            <a:noAutofit/>
          </a:bodyPr>
          <a:lstStyle>
            <a:lvl1pPr marL="7938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tabLst/>
              <a:defRPr sz="1400"/>
            </a:lvl1pPr>
            <a:lvl2pPr marL="914400" lvl="1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5" name="Google Shape;83;p94">
            <a:extLst>
              <a:ext uri="{FF2B5EF4-FFF2-40B4-BE49-F238E27FC236}">
                <a16:creationId xmlns:a16="http://schemas.microsoft.com/office/drawing/2014/main" id="{E923A8FB-78FE-76F2-6D4F-027C871BF141}"/>
              </a:ext>
            </a:extLst>
          </p:cNvPr>
          <p:cNvSpPr txBox="1"/>
          <p:nvPr userDrawn="1"/>
        </p:nvSpPr>
        <p:spPr>
          <a:xfrm>
            <a:off x="6064046" y="4000394"/>
            <a:ext cx="339708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Risks (R) / Decisions (D) Needed</a:t>
            </a:r>
            <a:endParaRPr dirty="0">
              <a:latin typeface="+mn-lt"/>
            </a:endParaRPr>
          </a:p>
        </p:txBody>
      </p:sp>
      <p:cxnSp>
        <p:nvCxnSpPr>
          <p:cNvPr id="16" name="Google Shape;84;p94">
            <a:extLst>
              <a:ext uri="{FF2B5EF4-FFF2-40B4-BE49-F238E27FC236}">
                <a16:creationId xmlns:a16="http://schemas.microsoft.com/office/drawing/2014/main" id="{E3E73B54-619A-DDBA-5386-F1D272E155D5}"/>
              </a:ext>
            </a:extLst>
          </p:cNvPr>
          <p:cNvCxnSpPr/>
          <p:nvPr userDrawn="1"/>
        </p:nvCxnSpPr>
        <p:spPr>
          <a:xfrm>
            <a:off x="6172200" y="4350062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6E14BA3-9970-BA27-3C41-46140CEBA7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8491" y="1887794"/>
            <a:ext cx="5486400" cy="4288536"/>
          </a:xfrm>
        </p:spPr>
        <p:txBody>
          <a:bodyPr lIns="91440">
            <a:noAutofit/>
          </a:bodyPr>
          <a:lstStyle>
            <a:lvl1pPr marL="234950" indent="-234950">
              <a:buFont typeface="+mj-lt"/>
              <a:buAutoNum type="arabicPeriod"/>
              <a:tabLst/>
              <a:defRPr sz="1400"/>
            </a:lvl1pPr>
            <a:lvl2pPr marL="407988" indent="-146050">
              <a:tabLst/>
              <a:defRPr sz="1200"/>
            </a:lvl2pPr>
            <a:lvl3pPr marL="688975" indent="-254000">
              <a:tabLst/>
              <a:defRPr sz="1100"/>
            </a:lvl3pPr>
            <a:lvl4pPr marL="860425" indent="-190500">
              <a:tabLst/>
              <a:defRPr sz="1100"/>
            </a:lvl4pPr>
            <a:lvl5pPr marL="1087438" indent="-180975">
              <a:tabLst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Google Shape;75;p94">
            <a:extLst>
              <a:ext uri="{FF2B5EF4-FFF2-40B4-BE49-F238E27FC236}">
                <a16:creationId xmlns:a16="http://schemas.microsoft.com/office/drawing/2014/main" id="{BE8C2E1B-384D-4F74-2F7F-C0BFA2C02637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6172200" y="4387495"/>
            <a:ext cx="5486400" cy="1792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25" bIns="45700" anchor="t" anchorCtr="0">
            <a:noAutofit/>
          </a:bodyPr>
          <a:lstStyle>
            <a:lvl1pPr marL="177800" lvl="0" indent="-177800" algn="l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  <a:tabLst/>
              <a:defRPr sz="140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defRPr>
            </a:lvl1pPr>
            <a:lvl2pPr marL="914400" lvl="1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 sz="12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1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•"/>
              <a:defRPr sz="105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–"/>
              <a:defRPr sz="105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194879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6693" y="1353313"/>
            <a:ext cx="10932160" cy="4755387"/>
          </a:xfr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A1010"/>
              </a:buClr>
              <a:buSzPct val="75000"/>
              <a:buFont typeface="Wingdings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>
              <a:defRPr lang="en-US" sz="2133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marL="685783" lvl="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A1010"/>
              </a:buClr>
              <a:buSzPct val="75000"/>
              <a:buFont typeface="Lucida Grande"/>
              <a:buChar char="-"/>
            </a:pPr>
            <a:r>
              <a:rPr lang="en-US" dirty="0"/>
              <a:t>Second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6A422E-F4A4-1902-F28A-BBE0839772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2026" y="6507941"/>
            <a:ext cx="2045710" cy="257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D9563C-E1F3-1DC0-5268-D210B59E899B}"/>
              </a:ext>
            </a:extLst>
          </p:cNvPr>
          <p:cNvSpPr txBox="1"/>
          <p:nvPr userDrawn="1"/>
        </p:nvSpPr>
        <p:spPr>
          <a:xfrm>
            <a:off x="2609913" y="6636528"/>
            <a:ext cx="609511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© 2022 DatalogIQ 360 |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342283425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sk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3521" y="109874"/>
            <a:ext cx="11191950" cy="1039658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Workstream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87793"/>
            <a:ext cx="5181600" cy="428916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Font typeface="+mj-lt"/>
              <a:buAutoNum type="arabicPeriod"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Task List</a:t>
            </a:r>
          </a:p>
          <a:p>
            <a:pPr lvl="1"/>
            <a:r>
              <a:rPr lang="en-US" dirty="0"/>
              <a:t>Subtask / Detail</a:t>
            </a:r>
          </a:p>
          <a:p>
            <a:pPr lvl="2"/>
            <a:r>
              <a:rPr lang="en-US" dirty="0"/>
              <a:t>Detail (use only if necessary)</a:t>
            </a:r>
          </a:p>
          <a:p>
            <a:pPr lvl="3"/>
            <a:r>
              <a:rPr lang="en-US" dirty="0"/>
              <a:t>More Detail (don’t use)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87794"/>
            <a:ext cx="5181600" cy="201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377" indent="0">
              <a:buNone/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Output List</a:t>
            </a:r>
          </a:p>
          <a:p>
            <a:pPr lvl="1"/>
            <a:r>
              <a:rPr lang="en-US" dirty="0"/>
              <a:t>Detail (use only if necessary)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8071AF-83A3-724F-A70A-1CBDCD65A0D7}"/>
              </a:ext>
            </a:extLst>
          </p:cNvPr>
          <p:cNvSpPr txBox="1"/>
          <p:nvPr userDrawn="1"/>
        </p:nvSpPr>
        <p:spPr>
          <a:xfrm>
            <a:off x="5976850" y="6293721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DRAFT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F7DB17-7E03-5C4F-9EE1-C59B9B1E447A}"/>
              </a:ext>
            </a:extLst>
          </p:cNvPr>
          <p:cNvSpPr txBox="1"/>
          <p:nvPr userDrawn="1"/>
        </p:nvSpPr>
        <p:spPr>
          <a:xfrm>
            <a:off x="730046" y="149689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 Tasks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2A4FD5-C3BB-374B-87AD-5F8A564B000E}"/>
              </a:ext>
            </a:extLst>
          </p:cNvPr>
          <p:cNvSpPr txBox="1"/>
          <p:nvPr userDrawn="1"/>
        </p:nvSpPr>
        <p:spPr>
          <a:xfrm>
            <a:off x="6064046" y="1496899"/>
            <a:ext cx="1601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 Outputs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D7C097-D0A2-7E40-83EC-4BFB8313F8A8}"/>
              </a:ext>
            </a:extLst>
          </p:cNvPr>
          <p:cNvCxnSpPr>
            <a:cxnSpLocks/>
          </p:cNvCxnSpPr>
          <p:nvPr userDrawn="1"/>
        </p:nvCxnSpPr>
        <p:spPr>
          <a:xfrm>
            <a:off x="838200" y="1846567"/>
            <a:ext cx="5120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E07FC6-4214-9143-AC38-13F8C2AF358E}"/>
              </a:ext>
            </a:extLst>
          </p:cNvPr>
          <p:cNvCxnSpPr>
            <a:cxnSpLocks/>
          </p:cNvCxnSpPr>
          <p:nvPr userDrawn="1"/>
        </p:nvCxnSpPr>
        <p:spPr>
          <a:xfrm>
            <a:off x="6172200" y="1846567"/>
            <a:ext cx="5120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7F9ED99-E4B7-0649-8109-E968FE61CC62}"/>
              </a:ext>
            </a:extLst>
          </p:cNvPr>
          <p:cNvSpPr txBox="1"/>
          <p:nvPr userDrawn="1"/>
        </p:nvSpPr>
        <p:spPr>
          <a:xfrm>
            <a:off x="737351" y="1081479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Objective: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FFA918B-424C-4B4E-BC8D-480CCDEFE4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64621" y="1122839"/>
            <a:ext cx="9332528" cy="271463"/>
          </a:xfrm>
        </p:spPr>
        <p:txBody>
          <a:bodyPr wrap="none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Click to edit Workstream Objective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9336AB0-E775-E742-8D23-DAB3CDCD5FE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72200" y="4387495"/>
            <a:ext cx="5181600" cy="17894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377" indent="0">
              <a:buNone/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Resource Name and Need</a:t>
            </a:r>
          </a:p>
          <a:p>
            <a:pPr lvl="1"/>
            <a:r>
              <a:rPr lang="en-US" dirty="0"/>
              <a:t>Detail (use only if necessary)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93BC30-511C-C64E-A934-740A8DFC013E}"/>
              </a:ext>
            </a:extLst>
          </p:cNvPr>
          <p:cNvSpPr txBox="1"/>
          <p:nvPr userDrawn="1"/>
        </p:nvSpPr>
        <p:spPr>
          <a:xfrm>
            <a:off x="6064046" y="4000394"/>
            <a:ext cx="33970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Internal Resources Needed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3D91D8-04A5-3447-BC18-75EA16BD399A}"/>
              </a:ext>
            </a:extLst>
          </p:cNvPr>
          <p:cNvCxnSpPr>
            <a:cxnSpLocks/>
          </p:cNvCxnSpPr>
          <p:nvPr userDrawn="1"/>
        </p:nvCxnSpPr>
        <p:spPr>
          <a:xfrm>
            <a:off x="6172200" y="4350062"/>
            <a:ext cx="5120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17108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30B624-9947-E157-412F-3870F6D8DD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2026" y="6507941"/>
            <a:ext cx="2045710" cy="257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36BD4B-5A4E-149C-5F44-44C9C827EF73}"/>
              </a:ext>
            </a:extLst>
          </p:cNvPr>
          <p:cNvSpPr txBox="1"/>
          <p:nvPr userDrawn="1"/>
        </p:nvSpPr>
        <p:spPr>
          <a:xfrm>
            <a:off x="2609913" y="6636528"/>
            <a:ext cx="609511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© 2022 DatalogIQ 360 |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47543756"/>
      </p:ext>
    </p:extLst>
  </p:cSld>
  <p:clrMapOvr>
    <a:masterClrMapping/>
  </p:clrMapOvr>
  <p:hf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vider gradient Blank">
    <p:bg>
      <p:bgPr>
        <a:gradFill>
          <a:gsLst>
            <a:gs pos="100000">
              <a:schemeClr val="tx2">
                <a:lumMod val="94000"/>
                <a:lumOff val="6000"/>
              </a:schemeClr>
            </a:gs>
            <a:gs pos="0">
              <a:srgbClr val="0F0F0F">
                <a:lumMod val="94000"/>
                <a:lumOff val="6000"/>
              </a:srgb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23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21" y="109874"/>
            <a:ext cx="11191950" cy="103965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9670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432890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907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21" y="109874"/>
            <a:ext cx="11191950" cy="103965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B91094-2DA9-554C-A668-6E139720127F}"/>
              </a:ext>
            </a:extLst>
          </p:cNvPr>
          <p:cNvSpPr txBox="1"/>
          <p:nvPr userDrawn="1"/>
        </p:nvSpPr>
        <p:spPr>
          <a:xfrm>
            <a:off x="5976850" y="6293721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DRAFT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26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5" Type="http://schemas.openxmlformats.org/officeDocument/2006/relationships/slideLayout" Target="../slideLayouts/slideLayout48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29" Type="http://schemas.openxmlformats.org/officeDocument/2006/relationships/oleObject" Target="../embeddings/oleObject1.bin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47.xml"/><Relationship Id="rId32" Type="http://schemas.openxmlformats.org/officeDocument/2006/relationships/image" Target="../media/image4.png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31" Type="http://schemas.openxmlformats.org/officeDocument/2006/relationships/image" Target="../media/image3.png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Relationship Id="rId27" Type="http://schemas.openxmlformats.org/officeDocument/2006/relationships/tags" Target="../tags/tag1.xml"/><Relationship Id="rId30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DRAFT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E617D7F-ABC2-B54B-B054-76FDCC8184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E6922714-ACC8-3240-B5EC-AE1318C4D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875" y="153292"/>
            <a:ext cx="11372819" cy="84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991C8FA5-034F-014E-B9EC-AEC779313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0324" y="1424594"/>
            <a:ext cx="9367254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FD49C84C-6EC2-4E75-24AB-4CC0CFE5243F}"/>
              </a:ext>
            </a:extLst>
          </p:cNvPr>
          <p:cNvSpPr txBox="1">
            <a:spLocks/>
          </p:cNvSpPr>
          <p:nvPr userDrawn="1"/>
        </p:nvSpPr>
        <p:spPr>
          <a:xfrm>
            <a:off x="502920" y="6583312"/>
            <a:ext cx="529474" cy="2377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BD803B2-A378-42BD-B5EC-F7748F169FE0}" type="slidenum">
              <a:rPr lang="en-US" smtClean="0">
                <a:solidFill>
                  <a:srgbClr val="FFFFFF"/>
                </a:solidFill>
                <a:latin typeface="Roboto"/>
              </a:rPr>
              <a:pPr/>
              <a:t>‹#›</a:t>
            </a:fld>
            <a:endParaRPr lang="en-US">
              <a:solidFill>
                <a:srgbClr val="FFFFFF"/>
              </a:solidFill>
              <a:latin typeface="Roboto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A4922D-03E5-9415-7612-5B9D11244493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02026" y="6507941"/>
            <a:ext cx="2045710" cy="2571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322137-692D-82B1-0018-260D60D4A00A}"/>
              </a:ext>
            </a:extLst>
          </p:cNvPr>
          <p:cNvSpPr txBox="1"/>
          <p:nvPr userDrawn="1"/>
        </p:nvSpPr>
        <p:spPr>
          <a:xfrm>
            <a:off x="2609913" y="6636528"/>
            <a:ext cx="609511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© 2022 DatalogIQ 360 |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72840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97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lang="en-US" sz="2800" kern="1200" dirty="0">
          <a:solidFill>
            <a:srgbClr val="0070C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Avenir Next" panose="020B0503020202020204" pitchFamily="34" charset="0"/>
          <a:ea typeface="Avenir Next" panose="020B0503020202020204" pitchFamily="34" charset="0"/>
          <a:cs typeface="Avenir Next" panose="020B0503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Avenir Next" panose="020B0503020202020204" pitchFamily="34" charset="0"/>
          <a:ea typeface="Avenir Next" panose="020B0503020202020204" pitchFamily="34" charset="0"/>
          <a:cs typeface="Avenir Next" panose="020B0503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6CA43B-6109-BF54-46D0-D771F776A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98AF3-7052-8ED1-E29A-1D61CAF87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69A2B-7608-109A-091E-E57256F90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F30CB-73ED-00F3-A0C1-09E56A1698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9E01F-DDD6-E157-1873-7798029E8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3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58BDD55-716D-40BF-B7BD-53E264DE0E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7"/>
            </p:custDataLst>
            <p:extLst>
              <p:ext uri="{D42A27DB-BD31-4B8C-83A1-F6EECF244321}">
                <p14:modId xmlns:p14="http://schemas.microsoft.com/office/powerpoint/2010/main" val="18528595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9" imgW="416" imgH="416" progId="TCLayout.ActiveDocument.1">
                  <p:embed/>
                </p:oleObj>
              </mc:Choice>
              <mc:Fallback>
                <p:oleObj name="think-cell Slide" r:id="rId29" imgW="416" imgH="416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58BDD55-716D-40BF-B7BD-53E264DE0E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FFBCA17-8DB0-47C4-97FF-0AB061EA3262}"/>
              </a:ext>
            </a:extLst>
          </p:cNvPr>
          <p:cNvSpPr/>
          <p:nvPr userDrawn="1">
            <p:custDataLst>
              <p:tags r:id="rId2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2800" b="0" i="0" baseline="0" dirty="0">
              <a:latin typeface="Arial" panose="020B0604020202020204" pitchFamily="34" charset="0"/>
              <a:ea typeface="Roboto Medium" panose="02000000000000000000" pitchFamily="2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482602"/>
            <a:ext cx="12192000" cy="377952"/>
            <a:chOff x="0" y="6482602"/>
            <a:chExt cx="12192000" cy="37795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82602"/>
              <a:ext cx="12192000" cy="37795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" y="6487228"/>
              <a:ext cx="12190992" cy="3718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98491" y="248556"/>
            <a:ext cx="11194268" cy="905495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98491" y="1291996"/>
            <a:ext cx="11194268" cy="4668376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 bwMode="white">
          <a:xfrm>
            <a:off x="2614298" y="6620256"/>
            <a:ext cx="5303520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rtl="0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 bwMode="white">
          <a:xfrm>
            <a:off x="1092982" y="6620256"/>
            <a:ext cx="1055857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algn="l" defTabSz="685800" rtl="0" eaLnBrk="1" latinLnBrk="0" hangingPunct="1">
              <a:defRPr lang="en-US" sz="8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 bwMode="white">
          <a:xfrm>
            <a:off x="502920" y="6620256"/>
            <a:ext cx="434347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algn="l" defTabSz="685800" rtl="0" eaLnBrk="1" latinLnBrk="0" hangingPunct="1">
              <a:defRPr lang="en-US" sz="800" b="0" i="0" kern="1200" smtClean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242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  <p:sldLayoutId id="2147483737" r:id="rId20"/>
    <p:sldLayoutId id="2147483738" r:id="rId21"/>
    <p:sldLayoutId id="2147483739" r:id="rId22"/>
    <p:sldLayoutId id="2147483740" r:id="rId23"/>
    <p:sldLayoutId id="2147483741" r:id="rId24"/>
    <p:sldLayoutId id="2147483742" r:id="rId2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accent1"/>
          </a:solidFill>
          <a:latin typeface="Arial" panose="020B0604020202020204" pitchFamily="34" charset="0"/>
          <a:ea typeface="Roboto Medium" panose="02000000000000000000" pitchFamily="2" charset="0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1200"/>
        </a:spcBef>
        <a:buFontTx/>
        <a:buNone/>
        <a:defRPr sz="21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173038" indent="-173038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2pPr>
      <a:lvl3pPr marL="457200" indent="-228600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3pPr>
      <a:lvl4pPr marL="627063" indent="-168275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4pPr>
      <a:lvl5pPr marL="857250" indent="-182563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2160">
          <p15:clr>
            <a:srgbClr val="F26B43"/>
          </p15:clr>
        </p15:guide>
        <p15:guide id="14" pos="6720">
          <p15:clr>
            <a:srgbClr val="F26B43"/>
          </p15:clr>
        </p15:guide>
        <p15:guide id="15" orient="horz" pos="912">
          <p15:clr>
            <a:srgbClr val="F26B43"/>
          </p15:clr>
        </p15:guide>
        <p15:guide id="16" orient="horz" pos="192">
          <p15:clr>
            <a:srgbClr val="F26B43"/>
          </p15:clr>
        </p15:guide>
        <p15:guide id="17" orient="horz" pos="3888">
          <p15:clr>
            <a:srgbClr val="F26B43"/>
          </p15:clr>
        </p15:guide>
        <p15:guide id="18" pos="312">
          <p15:clr>
            <a:srgbClr val="F26B43"/>
          </p15:clr>
        </p15:guide>
        <p15:guide id="19" pos="7488">
          <p15:clr>
            <a:srgbClr val="F26B43"/>
          </p15:clr>
        </p15:guide>
        <p15:guide id="20" orient="horz" pos="1008">
          <p15:clr>
            <a:srgbClr val="F26B43"/>
          </p15:clr>
        </p15:guide>
        <p15:guide id="21" orient="horz" pos="4032">
          <p15:clr>
            <a:srgbClr val="F26B43"/>
          </p15:clr>
        </p15:guide>
        <p15:guide id="22" pos="3840">
          <p15:clr>
            <a:srgbClr val="F26B43"/>
          </p15:clr>
        </p15:guide>
        <p15:guide id="23" orient="horz" pos="4272">
          <p15:clr>
            <a:srgbClr val="F26B43"/>
          </p15:clr>
        </p15:guide>
        <p15:guide id="24" pos="6816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6693" y="249511"/>
            <a:ext cx="10932160" cy="990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6693" y="1353311"/>
            <a:ext cx="10932160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1010"/>
              </a:buClr>
              <a:buSzPct val="75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685783" marR="0" lvl="1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A1010"/>
              </a:buClr>
              <a:buSzPct val="75000"/>
              <a:buFont typeface="Lucida Grande"/>
              <a:buChar char="-"/>
              <a:tabLst/>
              <a:defRPr/>
            </a:pP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5621020" y="6395731"/>
            <a:ext cx="690880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914354" fontAlgn="auto">
              <a:spcBef>
                <a:spcPts val="0"/>
              </a:spcBef>
              <a:spcAft>
                <a:spcPts val="0"/>
              </a:spcAft>
            </a:pPr>
            <a:fld id="{4BC8C7BF-536A-5D4E-8B21-0CE6F1D2E9E6}" type="slidenum">
              <a:rPr lang="en-US" sz="1067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/>
              </a:rPr>
              <a:pPr defTabSz="914354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067" dirty="0">
              <a:solidFill>
                <a:srgbClr val="000000">
                  <a:lumMod val="50000"/>
                  <a:lumOff val="5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50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7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marR="0" indent="-228594" algn="l" defTabSz="914377" rtl="0" eaLnBrk="1" fontAlgn="auto" latinLnBrk="0" hangingPunct="1">
        <a:lnSpc>
          <a:spcPct val="10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24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783" marR="0" indent="-228594" algn="l" defTabSz="914377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EA1010"/>
        </a:buClr>
        <a:buSzPct val="75000"/>
        <a:buFont typeface="Lucida Grande"/>
        <a:buChar char="-"/>
        <a:tabLst/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5C5B7E0-5759-87DE-4168-B7031A75F7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50680" y="2327052"/>
            <a:ext cx="4309990" cy="145639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 defTabSz="914400"/>
            <a:r>
              <a:rPr lang="en-US" sz="5400" dirty="0">
                <a:latin typeface="+mj-lt"/>
                <a:ea typeface="+mj-ea"/>
                <a:cs typeface="+mj-cs"/>
              </a:rPr>
              <a:t>The Impact </a:t>
            </a:r>
            <a:br>
              <a:rPr lang="en-US" sz="5400" dirty="0">
                <a:latin typeface="+mj-lt"/>
                <a:ea typeface="+mj-ea"/>
                <a:cs typeface="+mj-cs"/>
              </a:rPr>
            </a:br>
            <a:r>
              <a:rPr lang="en-US" sz="5400" dirty="0">
                <a:latin typeface="+mj-lt"/>
                <a:ea typeface="+mj-ea"/>
                <a:cs typeface="+mj-cs"/>
              </a:rPr>
              <a:t>of </a:t>
            </a:r>
            <a:br>
              <a:rPr lang="en-US" sz="5400" dirty="0">
                <a:latin typeface="+mj-lt"/>
                <a:ea typeface="+mj-ea"/>
                <a:cs typeface="+mj-cs"/>
              </a:rPr>
            </a:br>
            <a:r>
              <a:rPr lang="en-US" sz="5400" dirty="0">
                <a:latin typeface="+mj-lt"/>
                <a:ea typeface="+mj-ea"/>
                <a:cs typeface="+mj-cs"/>
              </a:rPr>
              <a:t>Data</a:t>
            </a:r>
          </a:p>
        </p:txBody>
      </p:sp>
      <p:sp>
        <p:nvSpPr>
          <p:cNvPr id="40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A880877E-33BB-E2BE-969F-61A25C98D7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EDC45BB-E363-21AD-DC7E-D1BEBC889CC4}"/>
              </a:ext>
            </a:extLst>
          </p:cNvPr>
          <p:cNvSpPr txBox="1"/>
          <p:nvPr/>
        </p:nvSpPr>
        <p:spPr>
          <a:xfrm>
            <a:off x="420174" y="5347454"/>
            <a:ext cx="6094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24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August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15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9937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1BE47-EB20-6B4B-8C59-9971EEF99FE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261955" y="6293721"/>
            <a:ext cx="2743200" cy="365125"/>
          </a:xfrm>
        </p:spPr>
        <p:txBody>
          <a:bodyPr/>
          <a:lstStyle/>
          <a:p>
            <a:fld id="{86CB4B4D-7CA3-9044-876B-883B54F8677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5B0CF9E5-9D6E-9AF4-B4E8-B06DE316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246888"/>
            <a:ext cx="11198597" cy="923544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i="1" u="sng" dirty="0"/>
              <a:t>Impact</a:t>
            </a:r>
            <a:r>
              <a:rPr lang="en-US" dirty="0"/>
              <a:t> of Data on Our Organization</a:t>
            </a: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2CBEDBA8-665A-19E5-0EF1-5C583F3D4B01}"/>
              </a:ext>
            </a:extLst>
          </p:cNvPr>
          <p:cNvSpPr/>
          <p:nvPr/>
        </p:nvSpPr>
        <p:spPr>
          <a:xfrm>
            <a:off x="918174" y="1608761"/>
            <a:ext cx="1377395" cy="1197735"/>
          </a:xfrm>
          <a:prstGeom prst="hexagon">
            <a:avLst/>
          </a:prstGeom>
          <a:solidFill>
            <a:srgbClr val="9CE0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01</a:t>
            </a:r>
          </a:p>
        </p:txBody>
      </p:sp>
      <p:sp>
        <p:nvSpPr>
          <p:cNvPr id="12" name="Hexagon 11">
            <a:extLst>
              <a:ext uri="{FF2B5EF4-FFF2-40B4-BE49-F238E27FC236}">
                <a16:creationId xmlns:a16="http://schemas.microsoft.com/office/drawing/2014/main" id="{D412A80E-2DFA-8E11-3674-AF39847CDF31}"/>
              </a:ext>
            </a:extLst>
          </p:cNvPr>
          <p:cNvSpPr/>
          <p:nvPr/>
        </p:nvSpPr>
        <p:spPr>
          <a:xfrm>
            <a:off x="2872093" y="4075066"/>
            <a:ext cx="1377395" cy="1197735"/>
          </a:xfrm>
          <a:prstGeom prst="hexagon">
            <a:avLst/>
          </a:prstGeom>
          <a:solidFill>
            <a:srgbClr val="62C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02</a:t>
            </a: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3CE85D3B-1B37-9073-4026-9FA9A524B651}"/>
              </a:ext>
            </a:extLst>
          </p:cNvPr>
          <p:cNvSpPr/>
          <p:nvPr/>
        </p:nvSpPr>
        <p:spPr>
          <a:xfrm>
            <a:off x="5099816" y="1608761"/>
            <a:ext cx="1377395" cy="1197735"/>
          </a:xfrm>
          <a:prstGeom prst="hexagon">
            <a:avLst/>
          </a:prstGeom>
          <a:solidFill>
            <a:srgbClr val="4BB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03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FC742AED-8320-995D-8C2E-FE496530F615}"/>
              </a:ext>
            </a:extLst>
          </p:cNvPr>
          <p:cNvSpPr/>
          <p:nvPr/>
        </p:nvSpPr>
        <p:spPr>
          <a:xfrm>
            <a:off x="7398005" y="4049307"/>
            <a:ext cx="1377395" cy="1197735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04</a:t>
            </a:r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10640506-B887-BD77-FA72-812421377935}"/>
              </a:ext>
            </a:extLst>
          </p:cNvPr>
          <p:cNvSpPr/>
          <p:nvPr/>
        </p:nvSpPr>
        <p:spPr>
          <a:xfrm>
            <a:off x="9525509" y="1583002"/>
            <a:ext cx="1377395" cy="1197735"/>
          </a:xfrm>
          <a:prstGeom prst="hexag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05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4CCBD78-CD6F-1D1E-51F5-A57BC29D4BD9}"/>
              </a:ext>
            </a:extLst>
          </p:cNvPr>
          <p:cNvCxnSpPr>
            <a:cxnSpLocks/>
          </p:cNvCxnSpPr>
          <p:nvPr/>
        </p:nvCxnSpPr>
        <p:spPr>
          <a:xfrm>
            <a:off x="1970377" y="2780738"/>
            <a:ext cx="1003974" cy="1137075"/>
          </a:xfrm>
          <a:prstGeom prst="straightConnector1">
            <a:avLst/>
          </a:prstGeom>
          <a:ln w="57150">
            <a:solidFill>
              <a:srgbClr val="9CE0E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308231-0157-D510-0A2B-CF3D7709D3EE}"/>
              </a:ext>
            </a:extLst>
          </p:cNvPr>
          <p:cNvCxnSpPr>
            <a:cxnSpLocks/>
          </p:cNvCxnSpPr>
          <p:nvPr/>
        </p:nvCxnSpPr>
        <p:spPr>
          <a:xfrm flipV="1">
            <a:off x="3941262" y="3003414"/>
            <a:ext cx="1209618" cy="1110289"/>
          </a:xfrm>
          <a:prstGeom prst="straightConnector1">
            <a:avLst/>
          </a:prstGeom>
          <a:ln w="57150">
            <a:solidFill>
              <a:srgbClr val="62CEE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E8EE010-3571-940B-9834-65F5BF47A26B}"/>
              </a:ext>
            </a:extLst>
          </p:cNvPr>
          <p:cNvCxnSpPr>
            <a:cxnSpLocks/>
          </p:cNvCxnSpPr>
          <p:nvPr/>
        </p:nvCxnSpPr>
        <p:spPr>
          <a:xfrm>
            <a:off x="6164362" y="2780737"/>
            <a:ext cx="1003974" cy="1137075"/>
          </a:xfrm>
          <a:prstGeom prst="straightConnector1">
            <a:avLst/>
          </a:prstGeom>
          <a:ln w="57150">
            <a:solidFill>
              <a:srgbClr val="4BBA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680D6EB-C598-DE11-94F4-D17EB1764876}"/>
              </a:ext>
            </a:extLst>
          </p:cNvPr>
          <p:cNvCxnSpPr>
            <a:cxnSpLocks/>
          </p:cNvCxnSpPr>
          <p:nvPr/>
        </p:nvCxnSpPr>
        <p:spPr>
          <a:xfrm flipV="1">
            <a:off x="8443757" y="2977655"/>
            <a:ext cx="1209618" cy="111028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6430DC6-AFBE-81EE-C656-221A7BA4FDED}"/>
              </a:ext>
            </a:extLst>
          </p:cNvPr>
          <p:cNvSpPr txBox="1"/>
          <p:nvPr/>
        </p:nvSpPr>
        <p:spPr>
          <a:xfrm>
            <a:off x="330335" y="3151550"/>
            <a:ext cx="23355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$3.1 TRILLION</a:t>
            </a:r>
          </a:p>
          <a:p>
            <a:pPr algn="ctr"/>
            <a:endParaRPr lang="en-US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US Businesses lose $3.1 trillion annually due to poor data quality </a:t>
            </a:r>
          </a:p>
          <a:p>
            <a:pPr algn="ctr"/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(IBM)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BB424D-5298-B4F7-4CAE-265B8202D762}"/>
              </a:ext>
            </a:extLst>
          </p:cNvPr>
          <p:cNvSpPr txBox="1"/>
          <p:nvPr/>
        </p:nvSpPr>
        <p:spPr>
          <a:xfrm>
            <a:off x="2434961" y="1170432"/>
            <a:ext cx="24539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15% OF REVENUE</a:t>
            </a:r>
          </a:p>
          <a:p>
            <a:pPr algn="ctr"/>
            <a:endParaRPr lang="en-US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Bad data costs companies an estimated 15% of their revenue (Gartner)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4F2000-5700-1D3C-8198-48EAAFB4A399}"/>
              </a:ext>
            </a:extLst>
          </p:cNvPr>
          <p:cNvSpPr txBox="1"/>
          <p:nvPr/>
        </p:nvSpPr>
        <p:spPr>
          <a:xfrm>
            <a:off x="6514583" y="1170432"/>
            <a:ext cx="297355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40-50% OF TIME</a:t>
            </a:r>
          </a:p>
          <a:p>
            <a:pPr algn="ctr"/>
            <a:endParaRPr lang="en-US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Analysts spend 40% of their time validating analytics data &amp; 50% of Knowledge agent’s time is spent correcting, hunting for accurate data </a:t>
            </a:r>
          </a:p>
          <a:p>
            <a:pPr algn="ctr"/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(Forrester/HBR)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75BF30-73B6-EC23-3BF9-2B59DCE61238}"/>
              </a:ext>
            </a:extLst>
          </p:cNvPr>
          <p:cNvSpPr txBox="1"/>
          <p:nvPr/>
        </p:nvSpPr>
        <p:spPr>
          <a:xfrm>
            <a:off x="4546071" y="3151550"/>
            <a:ext cx="254239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CUSTOMER </a:t>
            </a:r>
          </a:p>
          <a:p>
            <a:pPr algn="ctr"/>
            <a:r>
              <a:rPr lang="en-US" b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IMPACT</a:t>
            </a:r>
          </a:p>
          <a:p>
            <a:pPr algn="ctr"/>
            <a:endParaRPr lang="en-US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Poor data quality causes a negative customer experience &amp; can decay a company’s brand image  </a:t>
            </a:r>
          </a:p>
          <a:p>
            <a:pPr algn="ctr"/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(WinPure)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6737424-85C0-0900-250B-DC2F52E9886B}"/>
              </a:ext>
            </a:extLst>
          </p:cNvPr>
          <p:cNvSpPr txBox="1"/>
          <p:nvPr/>
        </p:nvSpPr>
        <p:spPr>
          <a:xfrm>
            <a:off x="9048566" y="3155804"/>
            <a:ext cx="265295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20-30% OF </a:t>
            </a:r>
          </a:p>
          <a:p>
            <a:pPr algn="ctr"/>
            <a:r>
              <a:rPr lang="en-US" b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OPERATING EXPENSES</a:t>
            </a:r>
          </a:p>
          <a:p>
            <a:pPr algn="ctr"/>
            <a:endParaRPr lang="en-US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Operating expenses are 20-30% higher due to bad data (Pragmatic Works)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FE1C4A-E72A-5DF9-AC1C-9BAB73BD211C}"/>
              </a:ext>
            </a:extLst>
          </p:cNvPr>
          <p:cNvSpPr txBox="1"/>
          <p:nvPr/>
        </p:nvSpPr>
        <p:spPr>
          <a:xfrm>
            <a:off x="0" y="5727214"/>
            <a:ext cx="12192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</a:rPr>
              <a:t>As more business processes become automated and digitized, data quality becomes the rate-limiting factor for overall quality and customer experience. (Gartner)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F78A1C-A04B-FC4B-E716-DA00730C6A71}"/>
              </a:ext>
            </a:extLst>
          </p:cNvPr>
          <p:cNvSpPr txBox="1"/>
          <p:nvPr/>
        </p:nvSpPr>
        <p:spPr>
          <a:xfrm>
            <a:off x="0" y="5720172"/>
            <a:ext cx="1219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LIMITS DATA ADVANCEMENT</a:t>
            </a:r>
          </a:p>
        </p:txBody>
      </p:sp>
    </p:spTree>
    <p:extLst>
      <p:ext uri="{BB962C8B-B14F-4D97-AF65-F5344CB8AC3E}">
        <p14:creationId xmlns:p14="http://schemas.microsoft.com/office/powerpoint/2010/main" val="12886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6">
            <a:extLst>
              <a:ext uri="{FF2B5EF4-FFF2-40B4-BE49-F238E27FC236}">
                <a16:creationId xmlns:a16="http://schemas.microsoft.com/office/drawing/2014/main" id="{F1936F4F-16AE-9282-AB17-873018E5B0AB}"/>
              </a:ext>
            </a:extLst>
          </p:cNvPr>
          <p:cNvSpPr txBox="1"/>
          <p:nvPr/>
        </p:nvSpPr>
        <p:spPr>
          <a:xfrm>
            <a:off x="2258300" y="2579640"/>
            <a:ext cx="2159500" cy="9924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181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36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54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72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5905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08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26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448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2650" b="1" i="0" u="none" strike="noStrike" kern="1200" cap="none" spc="0" normalizeH="0" baseline="0" noProof="0">
                <a:ln>
                  <a:noFill/>
                </a:ln>
                <a:solidFill>
                  <a:srgbClr val="FFAB4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22%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Increase</a:t>
            </a: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in </a:t>
            </a:r>
            <a:r>
              <a:rPr kumimoji="0" lang="en-GB" sz="10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model accuracy</a:t>
            </a: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 through feature and model selection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Arial"/>
            </a:endParaRPr>
          </a:p>
        </p:txBody>
      </p:sp>
      <p:sp>
        <p:nvSpPr>
          <p:cNvPr id="30" name="TextBox 7">
            <a:extLst>
              <a:ext uri="{FF2B5EF4-FFF2-40B4-BE49-F238E27FC236}">
                <a16:creationId xmlns:a16="http://schemas.microsoft.com/office/drawing/2014/main" id="{808C3BB1-BFC7-73F2-6607-EC931E697644}"/>
              </a:ext>
            </a:extLst>
          </p:cNvPr>
          <p:cNvSpPr txBox="1"/>
          <p:nvPr/>
        </p:nvSpPr>
        <p:spPr>
          <a:xfrm>
            <a:off x="7907208" y="4356465"/>
            <a:ext cx="2159500" cy="6692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181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36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54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72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5905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08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26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448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914400">
              <a:buClr>
                <a:srgbClr val="000000"/>
              </a:buClr>
              <a:buFont typeface="Arial"/>
              <a:buNone/>
            </a:pPr>
            <a:r>
              <a:rPr lang="en-GB" sz="2650" b="1" dirty="0">
                <a:solidFill>
                  <a:srgbClr val="FFAB40"/>
                </a:solidFill>
                <a:latin typeface="Arial"/>
                <a:cs typeface="Arial"/>
                <a:sym typeface="Arial"/>
              </a:rPr>
              <a:t>11%</a:t>
            </a:r>
          </a:p>
          <a:p>
            <a:pPr algn="ctr" defTabSz="914400">
              <a:buClr>
                <a:srgbClr val="000000"/>
              </a:buClr>
              <a:buFont typeface="Arial"/>
              <a:buNone/>
            </a:pPr>
            <a:r>
              <a:rPr lang="en-GB" sz="105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GPU </a:t>
            </a:r>
            <a:r>
              <a:rPr lang="en-GB" sz="1050" b="1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utlization</a:t>
            </a:r>
            <a:r>
              <a:rPr lang="en-GB" sz="105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and </a:t>
            </a:r>
            <a:r>
              <a:rPr lang="en-GB" sz="1050" b="1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throughput</a:t>
            </a:r>
            <a:endParaRPr lang="en-GB" sz="1050" b="1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5FD6E66-4FAA-23CA-CC21-12AA7CFD5521}"/>
              </a:ext>
            </a:extLst>
          </p:cNvPr>
          <p:cNvSpPr/>
          <p:nvPr/>
        </p:nvSpPr>
        <p:spPr>
          <a:xfrm>
            <a:off x="7907208" y="2579640"/>
            <a:ext cx="2159500" cy="6692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181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36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54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72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5905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08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26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448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914400">
              <a:buClr>
                <a:srgbClr val="000000"/>
              </a:buClr>
              <a:buFont typeface="Arial"/>
              <a:buNone/>
            </a:pPr>
            <a:r>
              <a:rPr lang="en-GB" sz="2650" dirty="0">
                <a:solidFill>
                  <a:srgbClr val="000000"/>
                </a:solidFill>
                <a:latin typeface="Agfa Rotis Sans Serif"/>
                <a:cs typeface="Arial"/>
                <a:sym typeface="Arial"/>
              </a:rPr>
              <a:t> </a:t>
            </a:r>
            <a:r>
              <a:rPr lang="en-GB" sz="2650" b="1">
                <a:solidFill>
                  <a:srgbClr val="FFAB40"/>
                </a:solidFill>
                <a:latin typeface="Arial"/>
                <a:cs typeface="Arial"/>
                <a:sym typeface="Arial"/>
              </a:rPr>
              <a:t>24</a:t>
            </a:r>
            <a:r>
              <a:rPr lang="en-GB" sz="2650" b="1" dirty="0">
                <a:solidFill>
                  <a:srgbClr val="FFAB40"/>
                </a:solidFill>
                <a:latin typeface="Arial"/>
                <a:cs typeface="Arial"/>
                <a:sym typeface="Arial"/>
              </a:rPr>
              <a:t> </a:t>
            </a:r>
          </a:p>
          <a:p>
            <a:pPr algn="ctr" defTabSz="914400">
              <a:buClr>
                <a:srgbClr val="000000"/>
              </a:buClr>
              <a:buFont typeface="Arial"/>
              <a:buNone/>
            </a:pPr>
            <a:r>
              <a:rPr lang="en-GB" sz="1050">
                <a:solidFill>
                  <a:srgbClr val="000000"/>
                </a:solidFill>
                <a:latin typeface="Arial"/>
                <a:cs typeface="Arial"/>
                <a:sym typeface="Arial"/>
              </a:rPr>
              <a:t>Malware </a:t>
            </a:r>
            <a:r>
              <a:rPr lang="en-GB" sz="1050" b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types</a:t>
            </a:r>
            <a:r>
              <a:rPr lang="en-GB" sz="1050">
                <a:solidFill>
                  <a:srgbClr val="000000"/>
                </a:solidFill>
                <a:latin typeface="Arial"/>
                <a:cs typeface="Arial"/>
                <a:sym typeface="Arial"/>
              </a:rPr>
              <a:t> and </a:t>
            </a:r>
            <a:r>
              <a:rPr lang="en-GB" sz="1050" b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features</a:t>
            </a:r>
            <a:endParaRPr lang="en-GB" sz="1050" b="1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487E9CF-F27B-F544-763B-4309B1CEDE0D}"/>
              </a:ext>
            </a:extLst>
          </p:cNvPr>
          <p:cNvSpPr/>
          <p:nvPr/>
        </p:nvSpPr>
        <p:spPr>
          <a:xfrm>
            <a:off x="2258298" y="4314343"/>
            <a:ext cx="2159500" cy="13156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181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36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54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72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5905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08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26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448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650" b="1" dirty="0">
                <a:solidFill>
                  <a:srgbClr val="FFAB40"/>
                </a:solidFill>
                <a:latin typeface="Arial"/>
                <a:cs typeface="Arial"/>
                <a:sym typeface="Arial"/>
              </a:rPr>
              <a:t>3TB</a:t>
            </a:r>
            <a:endParaRPr kumimoji="0" lang="en-US" sz="2650" b="1" i="0" u="none" strike="noStrike" kern="1200" cap="none" spc="0" normalizeH="0" baseline="0" noProof="0" dirty="0">
              <a:ln>
                <a:noFill/>
              </a:ln>
              <a:solidFill>
                <a:srgbClr val="FFAB4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Amount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of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data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in use: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Arial"/>
            </a:endParaRPr>
          </a:p>
          <a:p>
            <a:pPr marL="4572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- Payload Size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Arial"/>
            </a:endParaRPr>
          </a:p>
          <a:p>
            <a:pPr marL="456565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- Public Vs. Intrusion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Arial"/>
            </a:endParaRPr>
          </a:p>
          <a:p>
            <a:pPr marL="456565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- Data transformation 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Arial"/>
            </a:endParaRPr>
          </a:p>
          <a:p>
            <a:pPr marL="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AF7B943-056F-A0A7-04E2-7FA4CAAE4356}"/>
              </a:ext>
            </a:extLst>
          </p:cNvPr>
          <p:cNvSpPr/>
          <p:nvPr/>
        </p:nvSpPr>
        <p:spPr>
          <a:xfrm>
            <a:off x="5082754" y="2577238"/>
            <a:ext cx="2159500" cy="11464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181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36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54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72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5905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08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26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448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650" b="1" i="0" u="none" strike="noStrike" kern="1200" cap="none" spc="0" normalizeH="0" baseline="0" noProof="0">
                <a:ln>
                  <a:noFill/>
                </a:ln>
                <a:solidFill>
                  <a:srgbClr val="FFAB4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2</a:t>
            </a:r>
          </a:p>
          <a:p>
            <a:pPr marL="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Anamoly </a:t>
            </a: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insights</a:t>
            </a: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:</a:t>
            </a:r>
          </a:p>
          <a:p>
            <a:pPr marL="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-xxxxx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Arial"/>
            </a:endParaRPr>
          </a:p>
          <a:p>
            <a:pPr marL="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-xxxxx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Arial"/>
            </a:endParaRPr>
          </a:p>
          <a:p>
            <a:pPr marL="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Arial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6F0F6F-E2F0-8422-040F-41424B31EE07}"/>
              </a:ext>
            </a:extLst>
          </p:cNvPr>
          <p:cNvSpPr/>
          <p:nvPr/>
        </p:nvSpPr>
        <p:spPr>
          <a:xfrm>
            <a:off x="5082754" y="4356465"/>
            <a:ext cx="2159500" cy="8308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181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36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54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72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5905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08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26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448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lvl="1" algn="ctr" defTabSz="914400">
              <a:buClr>
                <a:srgbClr val="000000"/>
              </a:buClr>
              <a:buFont typeface="Arial"/>
              <a:buNone/>
            </a:pPr>
            <a:r>
              <a:rPr lang="en-US" sz="2650" b="1">
                <a:solidFill>
                  <a:srgbClr val="FFAB40"/>
                </a:solidFill>
                <a:latin typeface="Arial"/>
                <a:cs typeface="Arial"/>
                <a:sym typeface="Arial"/>
              </a:rPr>
              <a:t>40/3</a:t>
            </a:r>
          </a:p>
          <a:p>
            <a:pPr marL="0" lvl="1" algn="ctr" defTabSz="914400">
              <a:buClr>
                <a:srgbClr val="000000"/>
              </a:buClr>
              <a:buFont typeface="Arial"/>
              <a:buNone/>
            </a:pPr>
            <a:r>
              <a:rPr lang="en-US" sz="1050" b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Number</a:t>
            </a:r>
            <a:r>
              <a:rPr lang="en-US" sz="1050">
                <a:solidFill>
                  <a:srgbClr val="000000"/>
                </a:solidFill>
                <a:latin typeface="Arial"/>
                <a:cs typeface="Arial"/>
                <a:sym typeface="Arial"/>
              </a:rPr>
              <a:t> of </a:t>
            </a:r>
            <a:r>
              <a:rPr lang="en-US" sz="1050" b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Features</a:t>
            </a:r>
            <a:r>
              <a:rPr lang="en-US" sz="1050">
                <a:solidFill>
                  <a:srgbClr val="000000"/>
                </a:solidFill>
                <a:latin typeface="Arial"/>
                <a:cs typeface="Arial"/>
                <a:sym typeface="Arial"/>
              </a:rPr>
              <a:t> and </a:t>
            </a:r>
            <a:r>
              <a:rPr lang="en-US" sz="1050" b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Algorithms</a:t>
            </a:r>
            <a:r>
              <a:rPr lang="en-US" sz="1050">
                <a:solidFill>
                  <a:srgbClr val="000000"/>
                </a:solidFill>
                <a:latin typeface="Arial"/>
                <a:cs typeface="Arial"/>
                <a:sym typeface="Arial"/>
              </a:rPr>
              <a:t> being applied</a:t>
            </a:r>
            <a:endParaRPr lang="en-US" sz="1050">
              <a:solidFill>
                <a:srgbClr val="000000"/>
              </a:solidFill>
              <a:latin typeface="Arial"/>
              <a:sym typeface="Arial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EE56F57-5309-E9AF-4340-98CAE0B2A5E9}"/>
              </a:ext>
            </a:extLst>
          </p:cNvPr>
          <p:cNvGrpSpPr/>
          <p:nvPr/>
        </p:nvGrpSpPr>
        <p:grpSpPr>
          <a:xfrm>
            <a:off x="2928176" y="1920108"/>
            <a:ext cx="741630" cy="619048"/>
            <a:chOff x="1337673" y="1504531"/>
            <a:chExt cx="1256259" cy="1048613"/>
          </a:xfrm>
        </p:grpSpPr>
        <p:sp>
          <p:nvSpPr>
            <p:cNvPr id="36" name="Freeform 103">
              <a:extLst>
                <a:ext uri="{FF2B5EF4-FFF2-40B4-BE49-F238E27FC236}">
                  <a16:creationId xmlns:a16="http://schemas.microsoft.com/office/drawing/2014/main" id="{C0DA1583-7FC6-A42E-F5D3-96F664A88A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6868" y="1705255"/>
              <a:ext cx="930947" cy="425675"/>
            </a:xfrm>
            <a:custGeom>
              <a:avLst/>
              <a:gdLst>
                <a:gd name="T0" fmla="*/ 8 w 269"/>
                <a:gd name="T1" fmla="*/ 123 h 123"/>
                <a:gd name="T2" fmla="*/ 8 w 269"/>
                <a:gd name="T3" fmla="*/ 123 h 123"/>
                <a:gd name="T4" fmla="*/ 4 w 269"/>
                <a:gd name="T5" fmla="*/ 121 h 123"/>
                <a:gd name="T6" fmla="*/ 0 w 269"/>
                <a:gd name="T7" fmla="*/ 119 h 123"/>
                <a:gd name="T8" fmla="*/ 0 w 269"/>
                <a:gd name="T9" fmla="*/ 119 h 123"/>
                <a:gd name="T10" fmla="*/ 0 w 269"/>
                <a:gd name="T11" fmla="*/ 117 h 123"/>
                <a:gd name="T12" fmla="*/ 0 w 269"/>
                <a:gd name="T13" fmla="*/ 113 h 123"/>
                <a:gd name="T14" fmla="*/ 0 w 269"/>
                <a:gd name="T15" fmla="*/ 111 h 123"/>
                <a:gd name="T16" fmla="*/ 4 w 269"/>
                <a:gd name="T17" fmla="*/ 107 h 123"/>
                <a:gd name="T18" fmla="*/ 60 w 269"/>
                <a:gd name="T19" fmla="*/ 71 h 123"/>
                <a:gd name="T20" fmla="*/ 117 w 269"/>
                <a:gd name="T21" fmla="*/ 88 h 123"/>
                <a:gd name="T22" fmla="*/ 167 w 269"/>
                <a:gd name="T23" fmla="*/ 31 h 123"/>
                <a:gd name="T24" fmla="*/ 211 w 269"/>
                <a:gd name="T25" fmla="*/ 65 h 123"/>
                <a:gd name="T26" fmla="*/ 255 w 269"/>
                <a:gd name="T27" fmla="*/ 2 h 123"/>
                <a:gd name="T28" fmla="*/ 255 w 269"/>
                <a:gd name="T29" fmla="*/ 2 h 123"/>
                <a:gd name="T30" fmla="*/ 257 w 269"/>
                <a:gd name="T31" fmla="*/ 0 h 123"/>
                <a:gd name="T32" fmla="*/ 259 w 269"/>
                <a:gd name="T33" fmla="*/ 0 h 123"/>
                <a:gd name="T34" fmla="*/ 263 w 269"/>
                <a:gd name="T35" fmla="*/ 0 h 123"/>
                <a:gd name="T36" fmla="*/ 265 w 269"/>
                <a:gd name="T37" fmla="*/ 0 h 123"/>
                <a:gd name="T38" fmla="*/ 265 w 269"/>
                <a:gd name="T39" fmla="*/ 0 h 123"/>
                <a:gd name="T40" fmla="*/ 267 w 269"/>
                <a:gd name="T41" fmla="*/ 2 h 123"/>
                <a:gd name="T42" fmla="*/ 269 w 269"/>
                <a:gd name="T43" fmla="*/ 6 h 123"/>
                <a:gd name="T44" fmla="*/ 269 w 269"/>
                <a:gd name="T45" fmla="*/ 8 h 123"/>
                <a:gd name="T46" fmla="*/ 267 w 269"/>
                <a:gd name="T47" fmla="*/ 11 h 123"/>
                <a:gd name="T48" fmla="*/ 215 w 269"/>
                <a:gd name="T49" fmla="*/ 86 h 123"/>
                <a:gd name="T50" fmla="*/ 169 w 269"/>
                <a:gd name="T51" fmla="*/ 52 h 123"/>
                <a:gd name="T52" fmla="*/ 123 w 269"/>
                <a:gd name="T53" fmla="*/ 105 h 123"/>
                <a:gd name="T54" fmla="*/ 62 w 269"/>
                <a:gd name="T55" fmla="*/ 88 h 123"/>
                <a:gd name="T56" fmla="*/ 12 w 269"/>
                <a:gd name="T57" fmla="*/ 121 h 123"/>
                <a:gd name="T58" fmla="*/ 12 w 269"/>
                <a:gd name="T59" fmla="*/ 121 h 123"/>
                <a:gd name="T60" fmla="*/ 8 w 269"/>
                <a:gd name="T61" fmla="*/ 123 h 123"/>
                <a:gd name="T62" fmla="*/ 8 w 269"/>
                <a:gd name="T63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9" h="123">
                  <a:moveTo>
                    <a:pt x="8" y="123"/>
                  </a:moveTo>
                  <a:lnTo>
                    <a:pt x="8" y="123"/>
                  </a:lnTo>
                  <a:lnTo>
                    <a:pt x="4" y="121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0" y="113"/>
                  </a:lnTo>
                  <a:lnTo>
                    <a:pt x="0" y="111"/>
                  </a:lnTo>
                  <a:lnTo>
                    <a:pt x="4" y="107"/>
                  </a:lnTo>
                  <a:lnTo>
                    <a:pt x="60" y="71"/>
                  </a:lnTo>
                  <a:lnTo>
                    <a:pt x="117" y="88"/>
                  </a:lnTo>
                  <a:lnTo>
                    <a:pt x="167" y="31"/>
                  </a:lnTo>
                  <a:lnTo>
                    <a:pt x="211" y="65"/>
                  </a:lnTo>
                  <a:lnTo>
                    <a:pt x="255" y="2"/>
                  </a:lnTo>
                  <a:lnTo>
                    <a:pt x="255" y="2"/>
                  </a:lnTo>
                  <a:lnTo>
                    <a:pt x="257" y="0"/>
                  </a:lnTo>
                  <a:lnTo>
                    <a:pt x="259" y="0"/>
                  </a:lnTo>
                  <a:lnTo>
                    <a:pt x="263" y="0"/>
                  </a:lnTo>
                  <a:lnTo>
                    <a:pt x="265" y="0"/>
                  </a:lnTo>
                  <a:lnTo>
                    <a:pt x="265" y="0"/>
                  </a:lnTo>
                  <a:lnTo>
                    <a:pt x="267" y="2"/>
                  </a:lnTo>
                  <a:lnTo>
                    <a:pt x="269" y="6"/>
                  </a:lnTo>
                  <a:lnTo>
                    <a:pt x="269" y="8"/>
                  </a:lnTo>
                  <a:lnTo>
                    <a:pt x="267" y="11"/>
                  </a:lnTo>
                  <a:lnTo>
                    <a:pt x="215" y="86"/>
                  </a:lnTo>
                  <a:lnTo>
                    <a:pt x="169" y="52"/>
                  </a:lnTo>
                  <a:lnTo>
                    <a:pt x="123" y="105"/>
                  </a:lnTo>
                  <a:lnTo>
                    <a:pt x="62" y="88"/>
                  </a:lnTo>
                  <a:lnTo>
                    <a:pt x="12" y="121"/>
                  </a:lnTo>
                  <a:lnTo>
                    <a:pt x="12" y="121"/>
                  </a:lnTo>
                  <a:lnTo>
                    <a:pt x="8" y="123"/>
                  </a:lnTo>
                  <a:lnTo>
                    <a:pt x="8" y="123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18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362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54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724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905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086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266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448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I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Arial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C09971F-D2D6-48EC-2FED-1887A990A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4875" y="2442400"/>
              <a:ext cx="328774" cy="6575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18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362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54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724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905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086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266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448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I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Arial"/>
              </a:endParaRPr>
            </a:p>
          </p:txBody>
        </p:sp>
        <p:sp>
          <p:nvSpPr>
            <p:cNvPr id="38" name="Freeform 105">
              <a:extLst>
                <a:ext uri="{FF2B5EF4-FFF2-40B4-BE49-F238E27FC236}">
                  <a16:creationId xmlns:a16="http://schemas.microsoft.com/office/drawing/2014/main" id="{D72CD1F7-9AF0-38B9-6B0C-48C96D49C3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37673" y="1504531"/>
              <a:ext cx="1256259" cy="917104"/>
            </a:xfrm>
            <a:custGeom>
              <a:avLst/>
              <a:gdLst>
                <a:gd name="T0" fmla="*/ 355 w 363"/>
                <a:gd name="T1" fmla="*/ 0 h 265"/>
                <a:gd name="T2" fmla="*/ 10 w 363"/>
                <a:gd name="T3" fmla="*/ 0 h 265"/>
                <a:gd name="T4" fmla="*/ 10 w 363"/>
                <a:gd name="T5" fmla="*/ 0 h 265"/>
                <a:gd name="T6" fmla="*/ 6 w 363"/>
                <a:gd name="T7" fmla="*/ 2 h 265"/>
                <a:gd name="T8" fmla="*/ 2 w 363"/>
                <a:gd name="T9" fmla="*/ 4 h 265"/>
                <a:gd name="T10" fmla="*/ 0 w 363"/>
                <a:gd name="T11" fmla="*/ 6 h 265"/>
                <a:gd name="T12" fmla="*/ 0 w 363"/>
                <a:gd name="T13" fmla="*/ 10 h 265"/>
                <a:gd name="T14" fmla="*/ 0 w 363"/>
                <a:gd name="T15" fmla="*/ 255 h 265"/>
                <a:gd name="T16" fmla="*/ 0 w 363"/>
                <a:gd name="T17" fmla="*/ 255 h 265"/>
                <a:gd name="T18" fmla="*/ 0 w 363"/>
                <a:gd name="T19" fmla="*/ 259 h 265"/>
                <a:gd name="T20" fmla="*/ 2 w 363"/>
                <a:gd name="T21" fmla="*/ 263 h 265"/>
                <a:gd name="T22" fmla="*/ 6 w 363"/>
                <a:gd name="T23" fmla="*/ 265 h 265"/>
                <a:gd name="T24" fmla="*/ 10 w 363"/>
                <a:gd name="T25" fmla="*/ 265 h 265"/>
                <a:gd name="T26" fmla="*/ 355 w 363"/>
                <a:gd name="T27" fmla="*/ 265 h 265"/>
                <a:gd name="T28" fmla="*/ 355 w 363"/>
                <a:gd name="T29" fmla="*/ 265 h 265"/>
                <a:gd name="T30" fmla="*/ 359 w 363"/>
                <a:gd name="T31" fmla="*/ 265 h 265"/>
                <a:gd name="T32" fmla="*/ 361 w 363"/>
                <a:gd name="T33" fmla="*/ 263 h 265"/>
                <a:gd name="T34" fmla="*/ 363 w 363"/>
                <a:gd name="T35" fmla="*/ 259 h 265"/>
                <a:gd name="T36" fmla="*/ 363 w 363"/>
                <a:gd name="T37" fmla="*/ 255 h 265"/>
                <a:gd name="T38" fmla="*/ 363 w 363"/>
                <a:gd name="T39" fmla="*/ 10 h 265"/>
                <a:gd name="T40" fmla="*/ 363 w 363"/>
                <a:gd name="T41" fmla="*/ 10 h 265"/>
                <a:gd name="T42" fmla="*/ 363 w 363"/>
                <a:gd name="T43" fmla="*/ 6 h 265"/>
                <a:gd name="T44" fmla="*/ 361 w 363"/>
                <a:gd name="T45" fmla="*/ 4 h 265"/>
                <a:gd name="T46" fmla="*/ 359 w 363"/>
                <a:gd name="T47" fmla="*/ 2 h 265"/>
                <a:gd name="T48" fmla="*/ 355 w 363"/>
                <a:gd name="T49" fmla="*/ 0 h 265"/>
                <a:gd name="T50" fmla="*/ 355 w 363"/>
                <a:gd name="T51" fmla="*/ 0 h 265"/>
                <a:gd name="T52" fmla="*/ 342 w 363"/>
                <a:gd name="T53" fmla="*/ 207 h 265"/>
                <a:gd name="T54" fmla="*/ 23 w 363"/>
                <a:gd name="T55" fmla="*/ 207 h 265"/>
                <a:gd name="T56" fmla="*/ 23 w 363"/>
                <a:gd name="T57" fmla="*/ 23 h 265"/>
                <a:gd name="T58" fmla="*/ 342 w 363"/>
                <a:gd name="T59" fmla="*/ 23 h 265"/>
                <a:gd name="T60" fmla="*/ 342 w 363"/>
                <a:gd name="T61" fmla="*/ 207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3" h="265">
                  <a:moveTo>
                    <a:pt x="355" y="0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255"/>
                  </a:lnTo>
                  <a:lnTo>
                    <a:pt x="0" y="255"/>
                  </a:lnTo>
                  <a:lnTo>
                    <a:pt x="0" y="259"/>
                  </a:lnTo>
                  <a:lnTo>
                    <a:pt x="2" y="263"/>
                  </a:lnTo>
                  <a:lnTo>
                    <a:pt x="6" y="265"/>
                  </a:lnTo>
                  <a:lnTo>
                    <a:pt x="10" y="265"/>
                  </a:lnTo>
                  <a:lnTo>
                    <a:pt x="355" y="265"/>
                  </a:lnTo>
                  <a:lnTo>
                    <a:pt x="355" y="265"/>
                  </a:lnTo>
                  <a:lnTo>
                    <a:pt x="359" y="265"/>
                  </a:lnTo>
                  <a:lnTo>
                    <a:pt x="361" y="263"/>
                  </a:lnTo>
                  <a:lnTo>
                    <a:pt x="363" y="259"/>
                  </a:lnTo>
                  <a:lnTo>
                    <a:pt x="363" y="255"/>
                  </a:lnTo>
                  <a:lnTo>
                    <a:pt x="363" y="10"/>
                  </a:lnTo>
                  <a:lnTo>
                    <a:pt x="363" y="10"/>
                  </a:lnTo>
                  <a:lnTo>
                    <a:pt x="363" y="6"/>
                  </a:lnTo>
                  <a:lnTo>
                    <a:pt x="361" y="4"/>
                  </a:lnTo>
                  <a:lnTo>
                    <a:pt x="359" y="2"/>
                  </a:lnTo>
                  <a:lnTo>
                    <a:pt x="355" y="0"/>
                  </a:lnTo>
                  <a:lnTo>
                    <a:pt x="355" y="0"/>
                  </a:lnTo>
                  <a:close/>
                  <a:moveTo>
                    <a:pt x="342" y="207"/>
                  </a:moveTo>
                  <a:lnTo>
                    <a:pt x="23" y="207"/>
                  </a:lnTo>
                  <a:lnTo>
                    <a:pt x="23" y="23"/>
                  </a:lnTo>
                  <a:lnTo>
                    <a:pt x="342" y="23"/>
                  </a:lnTo>
                  <a:lnTo>
                    <a:pt x="342" y="207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18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362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54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724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905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086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266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448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I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Arial"/>
              </a:endParaRPr>
            </a:p>
          </p:txBody>
        </p:sp>
        <p:sp>
          <p:nvSpPr>
            <p:cNvPr id="39" name="Freeform 106">
              <a:extLst>
                <a:ext uri="{FF2B5EF4-FFF2-40B4-BE49-F238E27FC236}">
                  <a16:creationId xmlns:a16="http://schemas.microsoft.com/office/drawing/2014/main" id="{B2438F40-0087-8A72-77BC-A77408A40F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593" y="2521996"/>
              <a:ext cx="536420" cy="31148"/>
            </a:xfrm>
            <a:custGeom>
              <a:avLst/>
              <a:gdLst>
                <a:gd name="T0" fmla="*/ 149 w 155"/>
                <a:gd name="T1" fmla="*/ 0 h 9"/>
                <a:gd name="T2" fmla="*/ 8 w 155"/>
                <a:gd name="T3" fmla="*/ 0 h 9"/>
                <a:gd name="T4" fmla="*/ 8 w 155"/>
                <a:gd name="T5" fmla="*/ 0 h 9"/>
                <a:gd name="T6" fmla="*/ 2 w 155"/>
                <a:gd name="T7" fmla="*/ 2 h 9"/>
                <a:gd name="T8" fmla="*/ 0 w 155"/>
                <a:gd name="T9" fmla="*/ 7 h 9"/>
                <a:gd name="T10" fmla="*/ 0 w 155"/>
                <a:gd name="T11" fmla="*/ 9 h 9"/>
                <a:gd name="T12" fmla="*/ 155 w 155"/>
                <a:gd name="T13" fmla="*/ 9 h 9"/>
                <a:gd name="T14" fmla="*/ 155 w 155"/>
                <a:gd name="T15" fmla="*/ 7 h 9"/>
                <a:gd name="T16" fmla="*/ 155 w 155"/>
                <a:gd name="T17" fmla="*/ 7 h 9"/>
                <a:gd name="T18" fmla="*/ 153 w 155"/>
                <a:gd name="T19" fmla="*/ 2 h 9"/>
                <a:gd name="T20" fmla="*/ 149 w 155"/>
                <a:gd name="T21" fmla="*/ 0 h 9"/>
                <a:gd name="T22" fmla="*/ 149 w 155"/>
                <a:gd name="T2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5" h="9">
                  <a:moveTo>
                    <a:pt x="149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0" y="7"/>
                  </a:lnTo>
                  <a:lnTo>
                    <a:pt x="0" y="9"/>
                  </a:lnTo>
                  <a:lnTo>
                    <a:pt x="155" y="9"/>
                  </a:lnTo>
                  <a:lnTo>
                    <a:pt x="155" y="7"/>
                  </a:lnTo>
                  <a:lnTo>
                    <a:pt x="155" y="7"/>
                  </a:lnTo>
                  <a:lnTo>
                    <a:pt x="153" y="2"/>
                  </a:lnTo>
                  <a:lnTo>
                    <a:pt x="149" y="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18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362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54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724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905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086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266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448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I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Arial"/>
              </a:endParaRP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631AFD3-54DB-49B8-0A94-327C143D4E45}"/>
                </a:ext>
              </a:extLst>
            </p:cNvPr>
            <p:cNvGrpSpPr/>
            <p:nvPr/>
          </p:nvGrpSpPr>
          <p:grpSpPr>
            <a:xfrm>
              <a:off x="1451877" y="1656805"/>
              <a:ext cx="1020927" cy="519114"/>
              <a:chOff x="1451877" y="1656805"/>
              <a:chExt cx="1020927" cy="519114"/>
            </a:xfrm>
          </p:grpSpPr>
          <p:sp>
            <p:nvSpPr>
              <p:cNvPr id="41" name="Freeform 107">
                <a:extLst>
                  <a:ext uri="{FF2B5EF4-FFF2-40B4-BE49-F238E27FC236}">
                    <a16:creationId xmlns:a16="http://schemas.microsoft.com/office/drawing/2014/main" id="{F5790EB1-B126-642E-0774-B900F493DD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1877" y="2030567"/>
                <a:ext cx="145352" cy="145352"/>
              </a:xfrm>
              <a:custGeom>
                <a:avLst/>
                <a:gdLst>
                  <a:gd name="T0" fmla="*/ 42 w 42"/>
                  <a:gd name="T1" fmla="*/ 21 h 42"/>
                  <a:gd name="T2" fmla="*/ 42 w 42"/>
                  <a:gd name="T3" fmla="*/ 21 h 42"/>
                  <a:gd name="T4" fmla="*/ 40 w 42"/>
                  <a:gd name="T5" fmla="*/ 29 h 42"/>
                  <a:gd name="T6" fmla="*/ 34 w 42"/>
                  <a:gd name="T7" fmla="*/ 34 h 42"/>
                  <a:gd name="T8" fmla="*/ 29 w 42"/>
                  <a:gd name="T9" fmla="*/ 40 h 42"/>
                  <a:gd name="T10" fmla="*/ 21 w 42"/>
                  <a:gd name="T11" fmla="*/ 42 h 42"/>
                  <a:gd name="T12" fmla="*/ 21 w 42"/>
                  <a:gd name="T13" fmla="*/ 42 h 42"/>
                  <a:gd name="T14" fmla="*/ 13 w 42"/>
                  <a:gd name="T15" fmla="*/ 40 h 42"/>
                  <a:gd name="T16" fmla="*/ 6 w 42"/>
                  <a:gd name="T17" fmla="*/ 34 h 42"/>
                  <a:gd name="T18" fmla="*/ 2 w 42"/>
                  <a:gd name="T19" fmla="*/ 29 h 42"/>
                  <a:gd name="T20" fmla="*/ 0 w 42"/>
                  <a:gd name="T21" fmla="*/ 21 h 42"/>
                  <a:gd name="T22" fmla="*/ 0 w 42"/>
                  <a:gd name="T23" fmla="*/ 21 h 42"/>
                  <a:gd name="T24" fmla="*/ 2 w 42"/>
                  <a:gd name="T25" fmla="*/ 13 h 42"/>
                  <a:gd name="T26" fmla="*/ 6 w 42"/>
                  <a:gd name="T27" fmla="*/ 6 h 42"/>
                  <a:gd name="T28" fmla="*/ 13 w 42"/>
                  <a:gd name="T29" fmla="*/ 2 h 42"/>
                  <a:gd name="T30" fmla="*/ 21 w 42"/>
                  <a:gd name="T31" fmla="*/ 0 h 42"/>
                  <a:gd name="T32" fmla="*/ 21 w 42"/>
                  <a:gd name="T33" fmla="*/ 0 h 42"/>
                  <a:gd name="T34" fmla="*/ 29 w 42"/>
                  <a:gd name="T35" fmla="*/ 2 h 42"/>
                  <a:gd name="T36" fmla="*/ 34 w 42"/>
                  <a:gd name="T37" fmla="*/ 6 h 42"/>
                  <a:gd name="T38" fmla="*/ 40 w 42"/>
                  <a:gd name="T39" fmla="*/ 13 h 42"/>
                  <a:gd name="T40" fmla="*/ 42 w 42"/>
                  <a:gd name="T41" fmla="*/ 21 h 42"/>
                  <a:gd name="T42" fmla="*/ 42 w 42"/>
                  <a:gd name="T4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2" h="42">
                    <a:moveTo>
                      <a:pt x="42" y="21"/>
                    </a:moveTo>
                    <a:lnTo>
                      <a:pt x="42" y="21"/>
                    </a:lnTo>
                    <a:lnTo>
                      <a:pt x="40" y="29"/>
                    </a:lnTo>
                    <a:lnTo>
                      <a:pt x="34" y="34"/>
                    </a:lnTo>
                    <a:lnTo>
                      <a:pt x="29" y="40"/>
                    </a:lnTo>
                    <a:lnTo>
                      <a:pt x="21" y="42"/>
                    </a:lnTo>
                    <a:lnTo>
                      <a:pt x="21" y="42"/>
                    </a:lnTo>
                    <a:lnTo>
                      <a:pt x="13" y="40"/>
                    </a:lnTo>
                    <a:lnTo>
                      <a:pt x="6" y="34"/>
                    </a:lnTo>
                    <a:lnTo>
                      <a:pt x="2" y="29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2" y="13"/>
                    </a:lnTo>
                    <a:lnTo>
                      <a:pt x="6" y="6"/>
                    </a:lnTo>
                    <a:lnTo>
                      <a:pt x="13" y="2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9" y="2"/>
                    </a:lnTo>
                    <a:lnTo>
                      <a:pt x="34" y="6"/>
                    </a:lnTo>
                    <a:lnTo>
                      <a:pt x="40" y="13"/>
                    </a:lnTo>
                    <a:lnTo>
                      <a:pt x="42" y="21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181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362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543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724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5905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086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266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448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lang="en-IE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  <a:sym typeface="Arial"/>
                </a:endParaRPr>
              </a:p>
            </p:txBody>
          </p:sp>
          <p:sp>
            <p:nvSpPr>
              <p:cNvPr id="42" name="Freeform 108">
                <a:extLst>
                  <a:ext uri="{FF2B5EF4-FFF2-40B4-BE49-F238E27FC236}">
                    <a16:creationId xmlns:a16="http://schemas.microsoft.com/office/drawing/2014/main" id="{E30AB499-97C7-620C-C002-65CE834599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8759" y="1909442"/>
                <a:ext cx="138431" cy="141892"/>
              </a:xfrm>
              <a:custGeom>
                <a:avLst/>
                <a:gdLst>
                  <a:gd name="T0" fmla="*/ 40 w 40"/>
                  <a:gd name="T1" fmla="*/ 19 h 41"/>
                  <a:gd name="T2" fmla="*/ 40 w 40"/>
                  <a:gd name="T3" fmla="*/ 19 h 41"/>
                  <a:gd name="T4" fmla="*/ 40 w 40"/>
                  <a:gd name="T5" fmla="*/ 29 h 41"/>
                  <a:gd name="T6" fmla="*/ 34 w 40"/>
                  <a:gd name="T7" fmla="*/ 35 h 41"/>
                  <a:gd name="T8" fmla="*/ 28 w 40"/>
                  <a:gd name="T9" fmla="*/ 39 h 41"/>
                  <a:gd name="T10" fmla="*/ 21 w 40"/>
                  <a:gd name="T11" fmla="*/ 41 h 41"/>
                  <a:gd name="T12" fmla="*/ 21 w 40"/>
                  <a:gd name="T13" fmla="*/ 41 h 41"/>
                  <a:gd name="T14" fmla="*/ 11 w 40"/>
                  <a:gd name="T15" fmla="*/ 39 h 41"/>
                  <a:gd name="T16" fmla="*/ 5 w 40"/>
                  <a:gd name="T17" fmla="*/ 35 h 41"/>
                  <a:gd name="T18" fmla="*/ 1 w 40"/>
                  <a:gd name="T19" fmla="*/ 29 h 41"/>
                  <a:gd name="T20" fmla="*/ 0 w 40"/>
                  <a:gd name="T21" fmla="*/ 19 h 41"/>
                  <a:gd name="T22" fmla="*/ 0 w 40"/>
                  <a:gd name="T23" fmla="*/ 19 h 41"/>
                  <a:gd name="T24" fmla="*/ 1 w 40"/>
                  <a:gd name="T25" fmla="*/ 12 h 41"/>
                  <a:gd name="T26" fmla="*/ 5 w 40"/>
                  <a:gd name="T27" fmla="*/ 6 h 41"/>
                  <a:gd name="T28" fmla="*/ 11 w 40"/>
                  <a:gd name="T29" fmla="*/ 0 h 41"/>
                  <a:gd name="T30" fmla="*/ 21 w 40"/>
                  <a:gd name="T31" fmla="*/ 0 h 41"/>
                  <a:gd name="T32" fmla="*/ 21 w 40"/>
                  <a:gd name="T33" fmla="*/ 0 h 41"/>
                  <a:gd name="T34" fmla="*/ 28 w 40"/>
                  <a:gd name="T35" fmla="*/ 0 h 41"/>
                  <a:gd name="T36" fmla="*/ 34 w 40"/>
                  <a:gd name="T37" fmla="*/ 6 h 41"/>
                  <a:gd name="T38" fmla="*/ 40 w 40"/>
                  <a:gd name="T39" fmla="*/ 12 h 41"/>
                  <a:gd name="T40" fmla="*/ 40 w 40"/>
                  <a:gd name="T41" fmla="*/ 19 h 41"/>
                  <a:gd name="T42" fmla="*/ 40 w 40"/>
                  <a:gd name="T43" fmla="*/ 1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0" h="41">
                    <a:moveTo>
                      <a:pt x="40" y="19"/>
                    </a:moveTo>
                    <a:lnTo>
                      <a:pt x="40" y="19"/>
                    </a:lnTo>
                    <a:lnTo>
                      <a:pt x="40" y="29"/>
                    </a:lnTo>
                    <a:lnTo>
                      <a:pt x="34" y="35"/>
                    </a:lnTo>
                    <a:lnTo>
                      <a:pt x="28" y="39"/>
                    </a:lnTo>
                    <a:lnTo>
                      <a:pt x="21" y="41"/>
                    </a:lnTo>
                    <a:lnTo>
                      <a:pt x="21" y="41"/>
                    </a:lnTo>
                    <a:lnTo>
                      <a:pt x="11" y="39"/>
                    </a:lnTo>
                    <a:lnTo>
                      <a:pt x="5" y="35"/>
                    </a:lnTo>
                    <a:lnTo>
                      <a:pt x="1" y="29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19"/>
                    </a:lnTo>
                    <a:lnTo>
                      <a:pt x="40" y="19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181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362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543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724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5905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086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266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448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lang="en-IE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  <a:sym typeface="Arial"/>
                </a:endParaRPr>
              </a:p>
            </p:txBody>
          </p:sp>
          <p:sp>
            <p:nvSpPr>
              <p:cNvPr id="43" name="Freeform 109">
                <a:extLst>
                  <a:ext uri="{FF2B5EF4-FFF2-40B4-BE49-F238E27FC236}">
                    <a16:creationId xmlns:a16="http://schemas.microsoft.com/office/drawing/2014/main" id="{EE34AB46-DE88-06D2-665D-D2E57351B5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2945" y="1964814"/>
                <a:ext cx="145352" cy="145352"/>
              </a:xfrm>
              <a:custGeom>
                <a:avLst/>
                <a:gdLst>
                  <a:gd name="T0" fmla="*/ 42 w 42"/>
                  <a:gd name="T1" fmla="*/ 21 h 42"/>
                  <a:gd name="T2" fmla="*/ 42 w 42"/>
                  <a:gd name="T3" fmla="*/ 21 h 42"/>
                  <a:gd name="T4" fmla="*/ 40 w 42"/>
                  <a:gd name="T5" fmla="*/ 30 h 42"/>
                  <a:gd name="T6" fmla="*/ 35 w 42"/>
                  <a:gd name="T7" fmla="*/ 36 h 42"/>
                  <a:gd name="T8" fmla="*/ 29 w 42"/>
                  <a:gd name="T9" fmla="*/ 40 h 42"/>
                  <a:gd name="T10" fmla="*/ 21 w 42"/>
                  <a:gd name="T11" fmla="*/ 42 h 42"/>
                  <a:gd name="T12" fmla="*/ 21 w 42"/>
                  <a:gd name="T13" fmla="*/ 42 h 42"/>
                  <a:gd name="T14" fmla="*/ 13 w 42"/>
                  <a:gd name="T15" fmla="*/ 40 h 42"/>
                  <a:gd name="T16" fmla="*/ 6 w 42"/>
                  <a:gd name="T17" fmla="*/ 36 h 42"/>
                  <a:gd name="T18" fmla="*/ 2 w 42"/>
                  <a:gd name="T19" fmla="*/ 30 h 42"/>
                  <a:gd name="T20" fmla="*/ 0 w 42"/>
                  <a:gd name="T21" fmla="*/ 21 h 42"/>
                  <a:gd name="T22" fmla="*/ 0 w 42"/>
                  <a:gd name="T23" fmla="*/ 21 h 42"/>
                  <a:gd name="T24" fmla="*/ 2 w 42"/>
                  <a:gd name="T25" fmla="*/ 13 h 42"/>
                  <a:gd name="T26" fmla="*/ 6 w 42"/>
                  <a:gd name="T27" fmla="*/ 7 h 42"/>
                  <a:gd name="T28" fmla="*/ 13 w 42"/>
                  <a:gd name="T29" fmla="*/ 2 h 42"/>
                  <a:gd name="T30" fmla="*/ 21 w 42"/>
                  <a:gd name="T31" fmla="*/ 0 h 42"/>
                  <a:gd name="T32" fmla="*/ 21 w 42"/>
                  <a:gd name="T33" fmla="*/ 0 h 42"/>
                  <a:gd name="T34" fmla="*/ 29 w 42"/>
                  <a:gd name="T35" fmla="*/ 2 h 42"/>
                  <a:gd name="T36" fmla="*/ 35 w 42"/>
                  <a:gd name="T37" fmla="*/ 7 h 42"/>
                  <a:gd name="T38" fmla="*/ 40 w 42"/>
                  <a:gd name="T39" fmla="*/ 13 h 42"/>
                  <a:gd name="T40" fmla="*/ 42 w 42"/>
                  <a:gd name="T41" fmla="*/ 21 h 42"/>
                  <a:gd name="T42" fmla="*/ 42 w 42"/>
                  <a:gd name="T4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2" h="42">
                    <a:moveTo>
                      <a:pt x="42" y="21"/>
                    </a:moveTo>
                    <a:lnTo>
                      <a:pt x="42" y="21"/>
                    </a:lnTo>
                    <a:lnTo>
                      <a:pt x="40" y="30"/>
                    </a:lnTo>
                    <a:lnTo>
                      <a:pt x="35" y="36"/>
                    </a:lnTo>
                    <a:lnTo>
                      <a:pt x="29" y="40"/>
                    </a:lnTo>
                    <a:lnTo>
                      <a:pt x="21" y="42"/>
                    </a:lnTo>
                    <a:lnTo>
                      <a:pt x="21" y="42"/>
                    </a:lnTo>
                    <a:lnTo>
                      <a:pt x="13" y="40"/>
                    </a:lnTo>
                    <a:lnTo>
                      <a:pt x="6" y="36"/>
                    </a:lnTo>
                    <a:lnTo>
                      <a:pt x="2" y="30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2" y="13"/>
                    </a:lnTo>
                    <a:lnTo>
                      <a:pt x="6" y="7"/>
                    </a:lnTo>
                    <a:lnTo>
                      <a:pt x="13" y="2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9" y="2"/>
                    </a:lnTo>
                    <a:lnTo>
                      <a:pt x="35" y="7"/>
                    </a:lnTo>
                    <a:lnTo>
                      <a:pt x="40" y="13"/>
                    </a:lnTo>
                    <a:lnTo>
                      <a:pt x="42" y="21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181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362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543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724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5905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086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266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448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lang="en-IE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  <a:sym typeface="Arial"/>
                </a:endParaRPr>
              </a:p>
            </p:txBody>
          </p:sp>
          <p:sp>
            <p:nvSpPr>
              <p:cNvPr id="44" name="Freeform 110">
                <a:extLst>
                  <a:ext uri="{FF2B5EF4-FFF2-40B4-BE49-F238E27FC236}">
                    <a16:creationId xmlns:a16="http://schemas.microsoft.com/office/drawing/2014/main" id="{0796946D-6A68-5C5A-52E1-0B0C95AC19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2140" y="1777933"/>
                <a:ext cx="145352" cy="145352"/>
              </a:xfrm>
              <a:custGeom>
                <a:avLst/>
                <a:gdLst>
                  <a:gd name="T0" fmla="*/ 42 w 42"/>
                  <a:gd name="T1" fmla="*/ 21 h 42"/>
                  <a:gd name="T2" fmla="*/ 42 w 42"/>
                  <a:gd name="T3" fmla="*/ 21 h 42"/>
                  <a:gd name="T4" fmla="*/ 40 w 42"/>
                  <a:gd name="T5" fmla="*/ 29 h 42"/>
                  <a:gd name="T6" fmla="*/ 36 w 42"/>
                  <a:gd name="T7" fmla="*/ 36 h 42"/>
                  <a:gd name="T8" fmla="*/ 29 w 42"/>
                  <a:gd name="T9" fmla="*/ 40 h 42"/>
                  <a:gd name="T10" fmla="*/ 21 w 42"/>
                  <a:gd name="T11" fmla="*/ 42 h 42"/>
                  <a:gd name="T12" fmla="*/ 21 w 42"/>
                  <a:gd name="T13" fmla="*/ 42 h 42"/>
                  <a:gd name="T14" fmla="*/ 13 w 42"/>
                  <a:gd name="T15" fmla="*/ 40 h 42"/>
                  <a:gd name="T16" fmla="*/ 8 w 42"/>
                  <a:gd name="T17" fmla="*/ 36 h 42"/>
                  <a:gd name="T18" fmla="*/ 2 w 42"/>
                  <a:gd name="T19" fmla="*/ 29 h 42"/>
                  <a:gd name="T20" fmla="*/ 0 w 42"/>
                  <a:gd name="T21" fmla="*/ 21 h 42"/>
                  <a:gd name="T22" fmla="*/ 0 w 42"/>
                  <a:gd name="T23" fmla="*/ 21 h 42"/>
                  <a:gd name="T24" fmla="*/ 2 w 42"/>
                  <a:gd name="T25" fmla="*/ 13 h 42"/>
                  <a:gd name="T26" fmla="*/ 8 w 42"/>
                  <a:gd name="T27" fmla="*/ 6 h 42"/>
                  <a:gd name="T28" fmla="*/ 13 w 42"/>
                  <a:gd name="T29" fmla="*/ 2 h 42"/>
                  <a:gd name="T30" fmla="*/ 21 w 42"/>
                  <a:gd name="T31" fmla="*/ 0 h 42"/>
                  <a:gd name="T32" fmla="*/ 21 w 42"/>
                  <a:gd name="T33" fmla="*/ 0 h 42"/>
                  <a:gd name="T34" fmla="*/ 29 w 42"/>
                  <a:gd name="T35" fmla="*/ 2 h 42"/>
                  <a:gd name="T36" fmla="*/ 36 w 42"/>
                  <a:gd name="T37" fmla="*/ 6 h 42"/>
                  <a:gd name="T38" fmla="*/ 40 w 42"/>
                  <a:gd name="T39" fmla="*/ 13 h 42"/>
                  <a:gd name="T40" fmla="*/ 42 w 42"/>
                  <a:gd name="T41" fmla="*/ 21 h 42"/>
                  <a:gd name="T42" fmla="*/ 42 w 42"/>
                  <a:gd name="T4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2" h="42">
                    <a:moveTo>
                      <a:pt x="42" y="21"/>
                    </a:moveTo>
                    <a:lnTo>
                      <a:pt x="42" y="21"/>
                    </a:lnTo>
                    <a:lnTo>
                      <a:pt x="40" y="29"/>
                    </a:lnTo>
                    <a:lnTo>
                      <a:pt x="36" y="36"/>
                    </a:lnTo>
                    <a:lnTo>
                      <a:pt x="29" y="40"/>
                    </a:lnTo>
                    <a:lnTo>
                      <a:pt x="21" y="42"/>
                    </a:lnTo>
                    <a:lnTo>
                      <a:pt x="21" y="42"/>
                    </a:lnTo>
                    <a:lnTo>
                      <a:pt x="13" y="40"/>
                    </a:lnTo>
                    <a:lnTo>
                      <a:pt x="8" y="36"/>
                    </a:lnTo>
                    <a:lnTo>
                      <a:pt x="2" y="29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2" y="13"/>
                    </a:lnTo>
                    <a:lnTo>
                      <a:pt x="8" y="6"/>
                    </a:lnTo>
                    <a:lnTo>
                      <a:pt x="13" y="2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9" y="2"/>
                    </a:lnTo>
                    <a:lnTo>
                      <a:pt x="36" y="6"/>
                    </a:lnTo>
                    <a:lnTo>
                      <a:pt x="40" y="13"/>
                    </a:lnTo>
                    <a:lnTo>
                      <a:pt x="42" y="21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181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362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543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724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5905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086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266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448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lang="en-IE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  <a:sym typeface="Arial"/>
                </a:endParaRPr>
              </a:p>
            </p:txBody>
          </p:sp>
          <p:sp>
            <p:nvSpPr>
              <p:cNvPr id="45" name="Freeform 111">
                <a:extLst>
                  <a:ext uri="{FF2B5EF4-FFF2-40B4-BE49-F238E27FC236}">
                    <a16:creationId xmlns:a16="http://schemas.microsoft.com/office/drawing/2014/main" id="{AD226609-55EA-2683-BB45-86C797E705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1335" y="1895599"/>
                <a:ext cx="145352" cy="141892"/>
              </a:xfrm>
              <a:custGeom>
                <a:avLst/>
                <a:gdLst>
                  <a:gd name="T0" fmla="*/ 42 w 42"/>
                  <a:gd name="T1" fmla="*/ 20 h 41"/>
                  <a:gd name="T2" fmla="*/ 42 w 42"/>
                  <a:gd name="T3" fmla="*/ 20 h 41"/>
                  <a:gd name="T4" fmla="*/ 40 w 42"/>
                  <a:gd name="T5" fmla="*/ 29 h 41"/>
                  <a:gd name="T6" fmla="*/ 37 w 42"/>
                  <a:gd name="T7" fmla="*/ 35 h 41"/>
                  <a:gd name="T8" fmla="*/ 29 w 42"/>
                  <a:gd name="T9" fmla="*/ 39 h 41"/>
                  <a:gd name="T10" fmla="*/ 21 w 42"/>
                  <a:gd name="T11" fmla="*/ 41 h 41"/>
                  <a:gd name="T12" fmla="*/ 21 w 42"/>
                  <a:gd name="T13" fmla="*/ 41 h 41"/>
                  <a:gd name="T14" fmla="*/ 13 w 42"/>
                  <a:gd name="T15" fmla="*/ 39 h 41"/>
                  <a:gd name="T16" fmla="*/ 6 w 42"/>
                  <a:gd name="T17" fmla="*/ 35 h 41"/>
                  <a:gd name="T18" fmla="*/ 2 w 42"/>
                  <a:gd name="T19" fmla="*/ 29 h 41"/>
                  <a:gd name="T20" fmla="*/ 0 w 42"/>
                  <a:gd name="T21" fmla="*/ 20 h 41"/>
                  <a:gd name="T22" fmla="*/ 0 w 42"/>
                  <a:gd name="T23" fmla="*/ 20 h 41"/>
                  <a:gd name="T24" fmla="*/ 2 w 42"/>
                  <a:gd name="T25" fmla="*/ 12 h 41"/>
                  <a:gd name="T26" fmla="*/ 6 w 42"/>
                  <a:gd name="T27" fmla="*/ 6 h 41"/>
                  <a:gd name="T28" fmla="*/ 13 w 42"/>
                  <a:gd name="T29" fmla="*/ 0 h 41"/>
                  <a:gd name="T30" fmla="*/ 21 w 42"/>
                  <a:gd name="T31" fmla="*/ 0 h 41"/>
                  <a:gd name="T32" fmla="*/ 21 w 42"/>
                  <a:gd name="T33" fmla="*/ 0 h 41"/>
                  <a:gd name="T34" fmla="*/ 29 w 42"/>
                  <a:gd name="T35" fmla="*/ 0 h 41"/>
                  <a:gd name="T36" fmla="*/ 37 w 42"/>
                  <a:gd name="T37" fmla="*/ 6 h 41"/>
                  <a:gd name="T38" fmla="*/ 40 w 42"/>
                  <a:gd name="T39" fmla="*/ 12 h 41"/>
                  <a:gd name="T40" fmla="*/ 42 w 42"/>
                  <a:gd name="T41" fmla="*/ 20 h 41"/>
                  <a:gd name="T42" fmla="*/ 42 w 42"/>
                  <a:gd name="T43" fmla="*/ 2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2" h="41">
                    <a:moveTo>
                      <a:pt x="42" y="20"/>
                    </a:moveTo>
                    <a:lnTo>
                      <a:pt x="42" y="20"/>
                    </a:lnTo>
                    <a:lnTo>
                      <a:pt x="40" y="29"/>
                    </a:lnTo>
                    <a:lnTo>
                      <a:pt x="37" y="35"/>
                    </a:lnTo>
                    <a:lnTo>
                      <a:pt x="29" y="39"/>
                    </a:lnTo>
                    <a:lnTo>
                      <a:pt x="21" y="41"/>
                    </a:lnTo>
                    <a:lnTo>
                      <a:pt x="21" y="41"/>
                    </a:lnTo>
                    <a:lnTo>
                      <a:pt x="13" y="39"/>
                    </a:lnTo>
                    <a:lnTo>
                      <a:pt x="6" y="35"/>
                    </a:lnTo>
                    <a:lnTo>
                      <a:pt x="2" y="29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3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9" y="0"/>
                    </a:lnTo>
                    <a:lnTo>
                      <a:pt x="37" y="6"/>
                    </a:lnTo>
                    <a:lnTo>
                      <a:pt x="40" y="12"/>
                    </a:lnTo>
                    <a:lnTo>
                      <a:pt x="42" y="20"/>
                    </a:lnTo>
                    <a:lnTo>
                      <a:pt x="42" y="2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181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362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543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724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5905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086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266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448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lang="en-IE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  <a:sym typeface="Arial"/>
                </a:endParaRPr>
              </a:p>
            </p:txBody>
          </p:sp>
          <p:sp>
            <p:nvSpPr>
              <p:cNvPr id="46" name="Freeform 112">
                <a:extLst>
                  <a:ext uri="{FF2B5EF4-FFF2-40B4-BE49-F238E27FC236}">
                    <a16:creationId xmlns:a16="http://schemas.microsoft.com/office/drawing/2014/main" id="{6496DBC6-347D-D952-0504-B99DB64691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7452" y="1656805"/>
                <a:ext cx="145352" cy="141892"/>
              </a:xfrm>
              <a:custGeom>
                <a:avLst/>
                <a:gdLst>
                  <a:gd name="T0" fmla="*/ 42 w 42"/>
                  <a:gd name="T1" fmla="*/ 22 h 41"/>
                  <a:gd name="T2" fmla="*/ 42 w 42"/>
                  <a:gd name="T3" fmla="*/ 22 h 41"/>
                  <a:gd name="T4" fmla="*/ 40 w 42"/>
                  <a:gd name="T5" fmla="*/ 29 h 41"/>
                  <a:gd name="T6" fmla="*/ 36 w 42"/>
                  <a:gd name="T7" fmla="*/ 35 h 41"/>
                  <a:gd name="T8" fmla="*/ 29 w 42"/>
                  <a:gd name="T9" fmla="*/ 41 h 41"/>
                  <a:gd name="T10" fmla="*/ 21 w 42"/>
                  <a:gd name="T11" fmla="*/ 41 h 41"/>
                  <a:gd name="T12" fmla="*/ 21 w 42"/>
                  <a:gd name="T13" fmla="*/ 41 h 41"/>
                  <a:gd name="T14" fmla="*/ 13 w 42"/>
                  <a:gd name="T15" fmla="*/ 41 h 41"/>
                  <a:gd name="T16" fmla="*/ 6 w 42"/>
                  <a:gd name="T17" fmla="*/ 35 h 41"/>
                  <a:gd name="T18" fmla="*/ 2 w 42"/>
                  <a:gd name="T19" fmla="*/ 29 h 41"/>
                  <a:gd name="T20" fmla="*/ 0 w 42"/>
                  <a:gd name="T21" fmla="*/ 22 h 41"/>
                  <a:gd name="T22" fmla="*/ 0 w 42"/>
                  <a:gd name="T23" fmla="*/ 22 h 41"/>
                  <a:gd name="T24" fmla="*/ 2 w 42"/>
                  <a:gd name="T25" fmla="*/ 12 h 41"/>
                  <a:gd name="T26" fmla="*/ 6 w 42"/>
                  <a:gd name="T27" fmla="*/ 6 h 41"/>
                  <a:gd name="T28" fmla="*/ 13 w 42"/>
                  <a:gd name="T29" fmla="*/ 2 h 41"/>
                  <a:gd name="T30" fmla="*/ 21 w 42"/>
                  <a:gd name="T31" fmla="*/ 0 h 41"/>
                  <a:gd name="T32" fmla="*/ 21 w 42"/>
                  <a:gd name="T33" fmla="*/ 0 h 41"/>
                  <a:gd name="T34" fmla="*/ 29 w 42"/>
                  <a:gd name="T35" fmla="*/ 2 h 41"/>
                  <a:gd name="T36" fmla="*/ 36 w 42"/>
                  <a:gd name="T37" fmla="*/ 6 h 41"/>
                  <a:gd name="T38" fmla="*/ 40 w 42"/>
                  <a:gd name="T39" fmla="*/ 12 h 41"/>
                  <a:gd name="T40" fmla="*/ 42 w 42"/>
                  <a:gd name="T41" fmla="*/ 22 h 41"/>
                  <a:gd name="T42" fmla="*/ 42 w 42"/>
                  <a:gd name="T43" fmla="*/ 22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2" h="41">
                    <a:moveTo>
                      <a:pt x="42" y="22"/>
                    </a:moveTo>
                    <a:lnTo>
                      <a:pt x="42" y="22"/>
                    </a:lnTo>
                    <a:lnTo>
                      <a:pt x="40" y="29"/>
                    </a:lnTo>
                    <a:lnTo>
                      <a:pt x="36" y="35"/>
                    </a:lnTo>
                    <a:lnTo>
                      <a:pt x="29" y="41"/>
                    </a:lnTo>
                    <a:lnTo>
                      <a:pt x="21" y="41"/>
                    </a:lnTo>
                    <a:lnTo>
                      <a:pt x="21" y="41"/>
                    </a:lnTo>
                    <a:lnTo>
                      <a:pt x="13" y="41"/>
                    </a:lnTo>
                    <a:lnTo>
                      <a:pt x="6" y="35"/>
                    </a:lnTo>
                    <a:lnTo>
                      <a:pt x="2" y="29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3" y="2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29" y="2"/>
                    </a:lnTo>
                    <a:lnTo>
                      <a:pt x="36" y="6"/>
                    </a:lnTo>
                    <a:lnTo>
                      <a:pt x="40" y="12"/>
                    </a:lnTo>
                    <a:lnTo>
                      <a:pt x="42" y="22"/>
                    </a:lnTo>
                    <a:lnTo>
                      <a:pt x="42" y="22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181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362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543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724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5905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086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266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448" algn="l" defTabSz="914362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lang="en-IE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  <a:sym typeface="Arial"/>
                </a:endParaRPr>
              </a:p>
            </p:txBody>
          </p:sp>
        </p:grpSp>
      </p:grpSp>
      <p:sp>
        <p:nvSpPr>
          <p:cNvPr id="47" name="Freeform 18">
            <a:extLst>
              <a:ext uri="{FF2B5EF4-FFF2-40B4-BE49-F238E27FC236}">
                <a16:creationId xmlns:a16="http://schemas.microsoft.com/office/drawing/2014/main" id="{95988354-F485-3436-E05F-AB5AE7BCEC1E}"/>
              </a:ext>
            </a:extLst>
          </p:cNvPr>
          <p:cNvSpPr>
            <a:spLocks noEditPoints="1"/>
          </p:cNvSpPr>
          <p:nvPr/>
        </p:nvSpPr>
        <p:spPr bwMode="auto">
          <a:xfrm>
            <a:off x="5776247" y="3794973"/>
            <a:ext cx="692761" cy="608216"/>
          </a:xfrm>
          <a:custGeom>
            <a:avLst/>
            <a:gdLst>
              <a:gd name="T0" fmla="*/ 482 w 528"/>
              <a:gd name="T1" fmla="*/ 263 h 464"/>
              <a:gd name="T2" fmla="*/ 469 w 528"/>
              <a:gd name="T3" fmla="*/ 247 h 464"/>
              <a:gd name="T4" fmla="*/ 488 w 528"/>
              <a:gd name="T5" fmla="*/ 107 h 464"/>
              <a:gd name="T6" fmla="*/ 528 w 528"/>
              <a:gd name="T7" fmla="*/ 54 h 464"/>
              <a:gd name="T8" fmla="*/ 490 w 528"/>
              <a:gd name="T9" fmla="*/ 5 h 464"/>
              <a:gd name="T10" fmla="*/ 445 w 528"/>
              <a:gd name="T11" fmla="*/ 90 h 464"/>
              <a:gd name="T12" fmla="*/ 452 w 528"/>
              <a:gd name="T13" fmla="*/ 101 h 464"/>
              <a:gd name="T14" fmla="*/ 423 w 528"/>
              <a:gd name="T15" fmla="*/ 239 h 464"/>
              <a:gd name="T16" fmla="*/ 412 w 528"/>
              <a:gd name="T17" fmla="*/ 243 h 464"/>
              <a:gd name="T18" fmla="*/ 407 w 528"/>
              <a:gd name="T19" fmla="*/ 244 h 464"/>
              <a:gd name="T20" fmla="*/ 321 w 528"/>
              <a:gd name="T21" fmla="*/ 190 h 464"/>
              <a:gd name="T22" fmla="*/ 314 w 528"/>
              <a:gd name="T23" fmla="*/ 160 h 464"/>
              <a:gd name="T24" fmla="*/ 255 w 528"/>
              <a:gd name="T25" fmla="*/ 130 h 464"/>
              <a:gd name="T26" fmla="*/ 213 w 528"/>
              <a:gd name="T27" fmla="*/ 182 h 464"/>
              <a:gd name="T28" fmla="*/ 85 w 528"/>
              <a:gd name="T29" fmla="*/ 235 h 464"/>
              <a:gd name="T30" fmla="*/ 63 w 528"/>
              <a:gd name="T31" fmla="*/ 225 h 464"/>
              <a:gd name="T32" fmla="*/ 2 w 528"/>
              <a:gd name="T33" fmla="*/ 265 h 464"/>
              <a:gd name="T34" fmla="*/ 39 w 528"/>
              <a:gd name="T35" fmla="*/ 320 h 464"/>
              <a:gd name="T36" fmla="*/ 71 w 528"/>
              <a:gd name="T37" fmla="*/ 319 h 464"/>
              <a:gd name="T38" fmla="*/ 147 w 528"/>
              <a:gd name="T39" fmla="*/ 390 h 464"/>
              <a:gd name="T40" fmla="*/ 149 w 528"/>
              <a:gd name="T41" fmla="*/ 398 h 464"/>
              <a:gd name="T42" fmla="*/ 165 w 528"/>
              <a:gd name="T43" fmla="*/ 451 h 464"/>
              <a:gd name="T44" fmla="*/ 225 w 528"/>
              <a:gd name="T45" fmla="*/ 453 h 464"/>
              <a:gd name="T46" fmla="*/ 208 w 528"/>
              <a:gd name="T47" fmla="*/ 365 h 464"/>
              <a:gd name="T48" fmla="*/ 181 w 528"/>
              <a:gd name="T49" fmla="*/ 366 h 464"/>
              <a:gd name="T50" fmla="*/ 172 w 528"/>
              <a:gd name="T51" fmla="*/ 364 h 464"/>
              <a:gd name="T52" fmla="*/ 99 w 528"/>
              <a:gd name="T53" fmla="*/ 288 h 464"/>
              <a:gd name="T54" fmla="*/ 99 w 528"/>
              <a:gd name="T55" fmla="*/ 286 h 464"/>
              <a:gd name="T56" fmla="*/ 106 w 528"/>
              <a:gd name="T57" fmla="*/ 269 h 464"/>
              <a:gd name="T58" fmla="*/ 232 w 528"/>
              <a:gd name="T59" fmla="*/ 215 h 464"/>
              <a:gd name="T60" fmla="*/ 240 w 528"/>
              <a:gd name="T61" fmla="*/ 220 h 464"/>
              <a:gd name="T62" fmla="*/ 259 w 528"/>
              <a:gd name="T63" fmla="*/ 227 h 464"/>
              <a:gd name="T64" fmla="*/ 293 w 528"/>
              <a:gd name="T65" fmla="*/ 221 h 464"/>
              <a:gd name="T66" fmla="*/ 299 w 528"/>
              <a:gd name="T67" fmla="*/ 220 h 464"/>
              <a:gd name="T68" fmla="*/ 385 w 528"/>
              <a:gd name="T69" fmla="*/ 274 h 464"/>
              <a:gd name="T70" fmla="*/ 401 w 528"/>
              <a:gd name="T71" fmla="*/ 319 h 464"/>
              <a:gd name="T72" fmla="*/ 427 w 528"/>
              <a:gd name="T73" fmla="*/ 334 h 464"/>
              <a:gd name="T74" fmla="*/ 481 w 528"/>
              <a:gd name="T75" fmla="*/ 310 h 464"/>
              <a:gd name="T76" fmla="*/ 46 w 528"/>
              <a:gd name="T77" fmla="*/ 294 h 464"/>
              <a:gd name="T78" fmla="*/ 56 w 528"/>
              <a:gd name="T79" fmla="*/ 250 h 464"/>
              <a:gd name="T80" fmla="*/ 46 w 528"/>
              <a:gd name="T81" fmla="*/ 294 h 464"/>
              <a:gd name="T82" fmla="*/ 218 w 528"/>
              <a:gd name="T83" fmla="*/ 418 h 464"/>
              <a:gd name="T84" fmla="*/ 175 w 528"/>
              <a:gd name="T85" fmla="*/ 407 h 464"/>
              <a:gd name="T86" fmla="*/ 263 w 528"/>
              <a:gd name="T87" fmla="*/ 200 h 464"/>
              <a:gd name="T88" fmla="*/ 274 w 528"/>
              <a:gd name="T89" fmla="*/ 156 h 464"/>
              <a:gd name="T90" fmla="*/ 263 w 528"/>
              <a:gd name="T91" fmla="*/ 200 h 464"/>
              <a:gd name="T92" fmla="*/ 484 w 528"/>
              <a:gd name="T93" fmla="*/ 32 h 464"/>
              <a:gd name="T94" fmla="*/ 473 w 528"/>
              <a:gd name="T95" fmla="*/ 76 h 464"/>
              <a:gd name="T96" fmla="*/ 433 w 528"/>
              <a:gd name="T97" fmla="*/ 308 h 464"/>
              <a:gd name="T98" fmla="*/ 443 w 528"/>
              <a:gd name="T99" fmla="*/ 264 h 464"/>
              <a:gd name="T100" fmla="*/ 433 w 528"/>
              <a:gd name="T101" fmla="*/ 308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28" h="464">
                <a:moveTo>
                  <a:pt x="487" y="275"/>
                </a:moveTo>
                <a:cubicBezTo>
                  <a:pt x="485" y="271"/>
                  <a:pt x="485" y="270"/>
                  <a:pt x="482" y="263"/>
                </a:cubicBezTo>
                <a:cubicBezTo>
                  <a:pt x="482" y="262"/>
                  <a:pt x="482" y="262"/>
                  <a:pt x="481" y="261"/>
                </a:cubicBezTo>
                <a:cubicBezTo>
                  <a:pt x="476" y="253"/>
                  <a:pt x="469" y="247"/>
                  <a:pt x="469" y="247"/>
                </a:cubicBezTo>
                <a:cubicBezTo>
                  <a:pt x="466" y="245"/>
                  <a:pt x="465" y="241"/>
                  <a:pt x="465" y="238"/>
                </a:cubicBezTo>
                <a:cubicBezTo>
                  <a:pt x="488" y="107"/>
                  <a:pt x="488" y="107"/>
                  <a:pt x="488" y="107"/>
                </a:cubicBezTo>
                <a:cubicBezTo>
                  <a:pt x="488" y="105"/>
                  <a:pt x="491" y="101"/>
                  <a:pt x="494" y="101"/>
                </a:cubicBezTo>
                <a:cubicBezTo>
                  <a:pt x="514" y="95"/>
                  <a:pt x="528" y="75"/>
                  <a:pt x="528" y="54"/>
                </a:cubicBezTo>
                <a:cubicBezTo>
                  <a:pt x="528" y="31"/>
                  <a:pt x="512" y="11"/>
                  <a:pt x="490" y="5"/>
                </a:cubicBezTo>
                <a:cubicBezTo>
                  <a:pt x="490" y="5"/>
                  <a:pt x="490" y="5"/>
                  <a:pt x="490" y="5"/>
                </a:cubicBezTo>
                <a:cubicBezTo>
                  <a:pt x="468" y="0"/>
                  <a:pt x="445" y="11"/>
                  <a:pt x="434" y="31"/>
                </a:cubicBezTo>
                <a:cubicBezTo>
                  <a:pt x="424" y="51"/>
                  <a:pt x="429" y="75"/>
                  <a:pt x="445" y="90"/>
                </a:cubicBezTo>
                <a:cubicBezTo>
                  <a:pt x="446" y="91"/>
                  <a:pt x="447" y="92"/>
                  <a:pt x="448" y="92"/>
                </a:cubicBezTo>
                <a:cubicBezTo>
                  <a:pt x="450" y="94"/>
                  <a:pt x="452" y="98"/>
                  <a:pt x="452" y="101"/>
                </a:cubicBezTo>
                <a:cubicBezTo>
                  <a:pt x="429" y="232"/>
                  <a:pt x="429" y="232"/>
                  <a:pt x="429" y="232"/>
                </a:cubicBezTo>
                <a:cubicBezTo>
                  <a:pt x="428" y="235"/>
                  <a:pt x="425" y="238"/>
                  <a:pt x="423" y="239"/>
                </a:cubicBezTo>
                <a:cubicBezTo>
                  <a:pt x="419" y="240"/>
                  <a:pt x="417" y="241"/>
                  <a:pt x="414" y="242"/>
                </a:cubicBezTo>
                <a:cubicBezTo>
                  <a:pt x="412" y="243"/>
                  <a:pt x="412" y="243"/>
                  <a:pt x="412" y="243"/>
                </a:cubicBezTo>
                <a:cubicBezTo>
                  <a:pt x="412" y="243"/>
                  <a:pt x="412" y="243"/>
                  <a:pt x="412" y="243"/>
                </a:cubicBezTo>
                <a:cubicBezTo>
                  <a:pt x="411" y="244"/>
                  <a:pt x="409" y="244"/>
                  <a:pt x="407" y="244"/>
                </a:cubicBezTo>
                <a:cubicBezTo>
                  <a:pt x="406" y="244"/>
                  <a:pt x="405" y="243"/>
                  <a:pt x="404" y="243"/>
                </a:cubicBezTo>
                <a:cubicBezTo>
                  <a:pt x="321" y="190"/>
                  <a:pt x="321" y="190"/>
                  <a:pt x="321" y="190"/>
                </a:cubicBezTo>
                <a:cubicBezTo>
                  <a:pt x="319" y="189"/>
                  <a:pt x="317" y="186"/>
                  <a:pt x="317" y="184"/>
                </a:cubicBezTo>
                <a:cubicBezTo>
                  <a:pt x="318" y="176"/>
                  <a:pt x="317" y="168"/>
                  <a:pt x="314" y="160"/>
                </a:cubicBezTo>
                <a:cubicBezTo>
                  <a:pt x="309" y="146"/>
                  <a:pt x="295" y="134"/>
                  <a:pt x="279" y="130"/>
                </a:cubicBezTo>
                <a:cubicBezTo>
                  <a:pt x="271" y="128"/>
                  <a:pt x="262" y="128"/>
                  <a:pt x="255" y="130"/>
                </a:cubicBezTo>
                <a:cubicBezTo>
                  <a:pt x="234" y="136"/>
                  <a:pt x="219" y="154"/>
                  <a:pt x="218" y="174"/>
                </a:cubicBezTo>
                <a:cubicBezTo>
                  <a:pt x="218" y="177"/>
                  <a:pt x="216" y="181"/>
                  <a:pt x="213" y="182"/>
                </a:cubicBezTo>
                <a:cubicBezTo>
                  <a:pt x="91" y="235"/>
                  <a:pt x="91" y="235"/>
                  <a:pt x="91" y="235"/>
                </a:cubicBezTo>
                <a:cubicBezTo>
                  <a:pt x="90" y="236"/>
                  <a:pt x="87" y="236"/>
                  <a:pt x="85" y="235"/>
                </a:cubicBezTo>
                <a:cubicBezTo>
                  <a:pt x="84" y="235"/>
                  <a:pt x="83" y="234"/>
                  <a:pt x="82" y="234"/>
                </a:cubicBezTo>
                <a:cubicBezTo>
                  <a:pt x="76" y="229"/>
                  <a:pt x="70" y="226"/>
                  <a:pt x="63" y="225"/>
                </a:cubicBezTo>
                <a:cubicBezTo>
                  <a:pt x="50" y="221"/>
                  <a:pt x="35" y="224"/>
                  <a:pt x="23" y="232"/>
                </a:cubicBezTo>
                <a:cubicBezTo>
                  <a:pt x="12" y="239"/>
                  <a:pt x="4" y="251"/>
                  <a:pt x="2" y="265"/>
                </a:cubicBezTo>
                <a:cubicBezTo>
                  <a:pt x="0" y="282"/>
                  <a:pt x="6" y="300"/>
                  <a:pt x="20" y="311"/>
                </a:cubicBezTo>
                <a:cubicBezTo>
                  <a:pt x="26" y="316"/>
                  <a:pt x="32" y="319"/>
                  <a:pt x="39" y="320"/>
                </a:cubicBezTo>
                <a:cubicBezTo>
                  <a:pt x="47" y="322"/>
                  <a:pt x="57" y="322"/>
                  <a:pt x="66" y="319"/>
                </a:cubicBezTo>
                <a:cubicBezTo>
                  <a:pt x="68" y="319"/>
                  <a:pt x="69" y="319"/>
                  <a:pt x="71" y="319"/>
                </a:cubicBezTo>
                <a:cubicBezTo>
                  <a:pt x="73" y="320"/>
                  <a:pt x="75" y="320"/>
                  <a:pt x="76" y="321"/>
                </a:cubicBezTo>
                <a:cubicBezTo>
                  <a:pt x="147" y="390"/>
                  <a:pt x="147" y="390"/>
                  <a:pt x="147" y="390"/>
                </a:cubicBezTo>
                <a:cubicBezTo>
                  <a:pt x="149" y="392"/>
                  <a:pt x="150" y="396"/>
                  <a:pt x="149" y="398"/>
                </a:cubicBezTo>
                <a:cubicBezTo>
                  <a:pt x="149" y="398"/>
                  <a:pt x="149" y="398"/>
                  <a:pt x="149" y="398"/>
                </a:cubicBezTo>
                <a:cubicBezTo>
                  <a:pt x="149" y="398"/>
                  <a:pt x="149" y="398"/>
                  <a:pt x="149" y="398"/>
                </a:cubicBezTo>
                <a:cubicBezTo>
                  <a:pt x="144" y="419"/>
                  <a:pt x="150" y="439"/>
                  <a:pt x="165" y="451"/>
                </a:cubicBezTo>
                <a:cubicBezTo>
                  <a:pt x="171" y="456"/>
                  <a:pt x="177" y="459"/>
                  <a:pt x="184" y="461"/>
                </a:cubicBezTo>
                <a:cubicBezTo>
                  <a:pt x="199" y="464"/>
                  <a:pt x="213" y="461"/>
                  <a:pt x="225" y="453"/>
                </a:cubicBezTo>
                <a:cubicBezTo>
                  <a:pt x="243" y="440"/>
                  <a:pt x="250" y="417"/>
                  <a:pt x="243" y="396"/>
                </a:cubicBezTo>
                <a:cubicBezTo>
                  <a:pt x="238" y="381"/>
                  <a:pt x="224" y="369"/>
                  <a:pt x="208" y="365"/>
                </a:cubicBezTo>
                <a:cubicBezTo>
                  <a:pt x="203" y="363"/>
                  <a:pt x="197" y="363"/>
                  <a:pt x="191" y="364"/>
                </a:cubicBezTo>
                <a:cubicBezTo>
                  <a:pt x="188" y="364"/>
                  <a:pt x="185" y="365"/>
                  <a:pt x="181" y="366"/>
                </a:cubicBezTo>
                <a:cubicBezTo>
                  <a:pt x="180" y="366"/>
                  <a:pt x="178" y="366"/>
                  <a:pt x="177" y="366"/>
                </a:cubicBezTo>
                <a:cubicBezTo>
                  <a:pt x="175" y="365"/>
                  <a:pt x="173" y="365"/>
                  <a:pt x="172" y="364"/>
                </a:cubicBezTo>
                <a:cubicBezTo>
                  <a:pt x="101" y="295"/>
                  <a:pt x="101" y="295"/>
                  <a:pt x="101" y="295"/>
                </a:cubicBezTo>
                <a:cubicBezTo>
                  <a:pt x="99" y="293"/>
                  <a:pt x="98" y="289"/>
                  <a:pt x="99" y="288"/>
                </a:cubicBezTo>
                <a:cubicBezTo>
                  <a:pt x="99" y="287"/>
                  <a:pt x="99" y="287"/>
                  <a:pt x="99" y="287"/>
                </a:cubicBezTo>
                <a:cubicBezTo>
                  <a:pt x="99" y="286"/>
                  <a:pt x="99" y="286"/>
                  <a:pt x="99" y="286"/>
                </a:cubicBezTo>
                <a:cubicBezTo>
                  <a:pt x="100" y="283"/>
                  <a:pt x="101" y="280"/>
                  <a:pt x="101" y="276"/>
                </a:cubicBezTo>
                <a:cubicBezTo>
                  <a:pt x="101" y="273"/>
                  <a:pt x="103" y="270"/>
                  <a:pt x="106" y="269"/>
                </a:cubicBezTo>
                <a:cubicBezTo>
                  <a:pt x="228" y="216"/>
                  <a:pt x="228" y="216"/>
                  <a:pt x="228" y="216"/>
                </a:cubicBezTo>
                <a:cubicBezTo>
                  <a:pt x="229" y="215"/>
                  <a:pt x="231" y="215"/>
                  <a:pt x="232" y="215"/>
                </a:cubicBezTo>
                <a:cubicBezTo>
                  <a:pt x="234" y="216"/>
                  <a:pt x="236" y="217"/>
                  <a:pt x="238" y="219"/>
                </a:cubicBezTo>
                <a:cubicBezTo>
                  <a:pt x="239" y="219"/>
                  <a:pt x="240" y="219"/>
                  <a:pt x="240" y="220"/>
                </a:cubicBezTo>
                <a:cubicBezTo>
                  <a:pt x="245" y="223"/>
                  <a:pt x="251" y="225"/>
                  <a:pt x="256" y="227"/>
                </a:cubicBezTo>
                <a:cubicBezTo>
                  <a:pt x="257" y="227"/>
                  <a:pt x="258" y="227"/>
                  <a:pt x="259" y="227"/>
                </a:cubicBezTo>
                <a:cubicBezTo>
                  <a:pt x="270" y="229"/>
                  <a:pt x="281" y="227"/>
                  <a:pt x="293" y="221"/>
                </a:cubicBezTo>
                <a:cubicBezTo>
                  <a:pt x="293" y="221"/>
                  <a:pt x="293" y="221"/>
                  <a:pt x="293" y="221"/>
                </a:cubicBezTo>
                <a:cubicBezTo>
                  <a:pt x="294" y="221"/>
                  <a:pt x="294" y="221"/>
                  <a:pt x="294" y="221"/>
                </a:cubicBezTo>
                <a:cubicBezTo>
                  <a:pt x="295" y="220"/>
                  <a:pt x="297" y="220"/>
                  <a:pt x="299" y="220"/>
                </a:cubicBezTo>
                <a:cubicBezTo>
                  <a:pt x="300" y="221"/>
                  <a:pt x="301" y="221"/>
                  <a:pt x="301" y="221"/>
                </a:cubicBezTo>
                <a:cubicBezTo>
                  <a:pt x="385" y="274"/>
                  <a:pt x="385" y="274"/>
                  <a:pt x="385" y="274"/>
                </a:cubicBezTo>
                <a:cubicBezTo>
                  <a:pt x="387" y="276"/>
                  <a:pt x="389" y="280"/>
                  <a:pt x="389" y="283"/>
                </a:cubicBezTo>
                <a:cubicBezTo>
                  <a:pt x="389" y="297"/>
                  <a:pt x="393" y="309"/>
                  <a:pt x="401" y="319"/>
                </a:cubicBezTo>
                <a:cubicBezTo>
                  <a:pt x="408" y="326"/>
                  <a:pt x="417" y="332"/>
                  <a:pt x="427" y="334"/>
                </a:cubicBezTo>
                <a:cubicBezTo>
                  <a:pt x="427" y="334"/>
                  <a:pt x="427" y="334"/>
                  <a:pt x="427" y="334"/>
                </a:cubicBezTo>
                <a:cubicBezTo>
                  <a:pt x="432" y="335"/>
                  <a:pt x="437" y="336"/>
                  <a:pt x="443" y="335"/>
                </a:cubicBezTo>
                <a:cubicBezTo>
                  <a:pt x="459" y="334"/>
                  <a:pt x="473" y="324"/>
                  <a:pt x="481" y="310"/>
                </a:cubicBezTo>
                <a:cubicBezTo>
                  <a:pt x="487" y="299"/>
                  <a:pt x="489" y="287"/>
                  <a:pt x="487" y="275"/>
                </a:cubicBezTo>
                <a:close/>
                <a:moveTo>
                  <a:pt x="46" y="294"/>
                </a:moveTo>
                <a:cubicBezTo>
                  <a:pt x="34" y="291"/>
                  <a:pt x="26" y="279"/>
                  <a:pt x="29" y="267"/>
                </a:cubicBezTo>
                <a:cubicBezTo>
                  <a:pt x="32" y="255"/>
                  <a:pt x="44" y="247"/>
                  <a:pt x="56" y="250"/>
                </a:cubicBezTo>
                <a:cubicBezTo>
                  <a:pt x="69" y="253"/>
                  <a:pt x="76" y="265"/>
                  <a:pt x="73" y="277"/>
                </a:cubicBezTo>
                <a:cubicBezTo>
                  <a:pt x="70" y="290"/>
                  <a:pt x="58" y="297"/>
                  <a:pt x="46" y="294"/>
                </a:cubicBezTo>
                <a:close/>
                <a:moveTo>
                  <a:pt x="202" y="391"/>
                </a:moveTo>
                <a:cubicBezTo>
                  <a:pt x="214" y="394"/>
                  <a:pt x="221" y="406"/>
                  <a:pt x="218" y="418"/>
                </a:cubicBezTo>
                <a:cubicBezTo>
                  <a:pt x="216" y="430"/>
                  <a:pt x="203" y="438"/>
                  <a:pt x="191" y="435"/>
                </a:cubicBezTo>
                <a:cubicBezTo>
                  <a:pt x="179" y="432"/>
                  <a:pt x="172" y="420"/>
                  <a:pt x="175" y="407"/>
                </a:cubicBezTo>
                <a:cubicBezTo>
                  <a:pt x="177" y="395"/>
                  <a:pt x="190" y="388"/>
                  <a:pt x="202" y="391"/>
                </a:cubicBezTo>
                <a:close/>
                <a:moveTo>
                  <a:pt x="263" y="200"/>
                </a:moveTo>
                <a:cubicBezTo>
                  <a:pt x="251" y="197"/>
                  <a:pt x="243" y="185"/>
                  <a:pt x="246" y="173"/>
                </a:cubicBezTo>
                <a:cubicBezTo>
                  <a:pt x="249" y="161"/>
                  <a:pt x="261" y="153"/>
                  <a:pt x="274" y="156"/>
                </a:cubicBezTo>
                <a:cubicBezTo>
                  <a:pt x="286" y="159"/>
                  <a:pt x="293" y="171"/>
                  <a:pt x="290" y="184"/>
                </a:cubicBezTo>
                <a:cubicBezTo>
                  <a:pt x="287" y="196"/>
                  <a:pt x="275" y="203"/>
                  <a:pt x="263" y="200"/>
                </a:cubicBezTo>
                <a:close/>
                <a:moveTo>
                  <a:pt x="457" y="48"/>
                </a:moveTo>
                <a:cubicBezTo>
                  <a:pt x="460" y="36"/>
                  <a:pt x="472" y="29"/>
                  <a:pt x="484" y="32"/>
                </a:cubicBezTo>
                <a:cubicBezTo>
                  <a:pt x="496" y="35"/>
                  <a:pt x="504" y="47"/>
                  <a:pt x="501" y="59"/>
                </a:cubicBezTo>
                <a:cubicBezTo>
                  <a:pt x="498" y="71"/>
                  <a:pt x="486" y="78"/>
                  <a:pt x="473" y="76"/>
                </a:cubicBezTo>
                <a:cubicBezTo>
                  <a:pt x="461" y="73"/>
                  <a:pt x="454" y="61"/>
                  <a:pt x="457" y="48"/>
                </a:cubicBezTo>
                <a:close/>
                <a:moveTo>
                  <a:pt x="433" y="308"/>
                </a:moveTo>
                <a:cubicBezTo>
                  <a:pt x="421" y="305"/>
                  <a:pt x="413" y="293"/>
                  <a:pt x="416" y="281"/>
                </a:cubicBezTo>
                <a:cubicBezTo>
                  <a:pt x="419" y="269"/>
                  <a:pt x="431" y="261"/>
                  <a:pt x="443" y="264"/>
                </a:cubicBezTo>
                <a:cubicBezTo>
                  <a:pt x="456" y="267"/>
                  <a:pt x="463" y="279"/>
                  <a:pt x="460" y="291"/>
                </a:cubicBezTo>
                <a:cubicBezTo>
                  <a:pt x="457" y="303"/>
                  <a:pt x="445" y="311"/>
                  <a:pt x="433" y="308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181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36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54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72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5905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08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266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448" algn="l" defTabSz="914362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IE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Arial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3FFD069-8B5E-E01D-8518-91824664B64A}"/>
              </a:ext>
            </a:extLst>
          </p:cNvPr>
          <p:cNvGrpSpPr/>
          <p:nvPr/>
        </p:nvGrpSpPr>
        <p:grpSpPr>
          <a:xfrm>
            <a:off x="3047889" y="3890800"/>
            <a:ext cx="630920" cy="426809"/>
            <a:chOff x="1457385" y="3475225"/>
            <a:chExt cx="841422" cy="569210"/>
          </a:xfrm>
        </p:grpSpPr>
        <p:sp>
          <p:nvSpPr>
            <p:cNvPr id="49" name="Freeform 60">
              <a:extLst>
                <a:ext uri="{FF2B5EF4-FFF2-40B4-BE49-F238E27FC236}">
                  <a16:creationId xmlns:a16="http://schemas.microsoft.com/office/drawing/2014/main" id="{003FB6B3-A6F8-2473-EF24-141FE569A13A}"/>
                </a:ext>
              </a:extLst>
            </p:cNvPr>
            <p:cNvSpPr>
              <a:spLocks/>
            </p:cNvSpPr>
            <p:nvPr/>
          </p:nvSpPr>
          <p:spPr bwMode="auto">
            <a:xfrm rot="20924834">
              <a:off x="1800438" y="3475225"/>
              <a:ext cx="498369" cy="569209"/>
            </a:xfrm>
            <a:custGeom>
              <a:avLst/>
              <a:gdLst>
                <a:gd name="T0" fmla="*/ 863 w 1105"/>
                <a:gd name="T1" fmla="*/ 429 h 1597"/>
                <a:gd name="T2" fmla="*/ 1005 w 1105"/>
                <a:gd name="T3" fmla="*/ 569 h 1597"/>
                <a:gd name="T4" fmla="*/ 1072 w 1105"/>
                <a:gd name="T5" fmla="*/ 587 h 1597"/>
                <a:gd name="T6" fmla="*/ 1105 w 1105"/>
                <a:gd name="T7" fmla="*/ 529 h 1597"/>
                <a:gd name="T8" fmla="*/ 1104 w 1105"/>
                <a:gd name="T9" fmla="*/ 62 h 1597"/>
                <a:gd name="T10" fmla="*/ 1044 w 1105"/>
                <a:gd name="T11" fmla="*/ 0 h 1597"/>
                <a:gd name="T12" fmla="*/ 569 w 1105"/>
                <a:gd name="T13" fmla="*/ 0 h 1597"/>
                <a:gd name="T14" fmla="*/ 517 w 1105"/>
                <a:gd name="T15" fmla="*/ 34 h 1597"/>
                <a:gd name="T16" fmla="*/ 531 w 1105"/>
                <a:gd name="T17" fmla="*/ 94 h 1597"/>
                <a:gd name="T18" fmla="*/ 593 w 1105"/>
                <a:gd name="T19" fmla="*/ 156 h 1597"/>
                <a:gd name="T20" fmla="*/ 675 w 1105"/>
                <a:gd name="T21" fmla="*/ 233 h 1597"/>
                <a:gd name="T22" fmla="*/ 511 w 1105"/>
                <a:gd name="T23" fmla="*/ 411 h 1597"/>
                <a:gd name="T24" fmla="*/ 15 w 1105"/>
                <a:gd name="T25" fmla="*/ 1421 h 1597"/>
                <a:gd name="T26" fmla="*/ 0 w 1105"/>
                <a:gd name="T27" fmla="*/ 1594 h 1597"/>
                <a:gd name="T28" fmla="*/ 8 w 1105"/>
                <a:gd name="T29" fmla="*/ 1597 h 1597"/>
                <a:gd name="T30" fmla="*/ 863 w 1105"/>
                <a:gd name="T31" fmla="*/ 429 h 1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05" h="1597">
                  <a:moveTo>
                    <a:pt x="863" y="429"/>
                  </a:moveTo>
                  <a:cubicBezTo>
                    <a:pt x="910" y="476"/>
                    <a:pt x="958" y="523"/>
                    <a:pt x="1005" y="569"/>
                  </a:cubicBezTo>
                  <a:cubicBezTo>
                    <a:pt x="1024" y="588"/>
                    <a:pt x="1045" y="599"/>
                    <a:pt x="1072" y="587"/>
                  </a:cubicBezTo>
                  <a:cubicBezTo>
                    <a:pt x="1097" y="576"/>
                    <a:pt x="1105" y="555"/>
                    <a:pt x="1105" y="529"/>
                  </a:cubicBezTo>
                  <a:cubicBezTo>
                    <a:pt x="1104" y="374"/>
                    <a:pt x="1105" y="218"/>
                    <a:pt x="1104" y="62"/>
                  </a:cubicBezTo>
                  <a:cubicBezTo>
                    <a:pt x="1104" y="23"/>
                    <a:pt x="1083" y="0"/>
                    <a:pt x="1044" y="0"/>
                  </a:cubicBezTo>
                  <a:cubicBezTo>
                    <a:pt x="886" y="0"/>
                    <a:pt x="728" y="0"/>
                    <a:pt x="569" y="0"/>
                  </a:cubicBezTo>
                  <a:cubicBezTo>
                    <a:pt x="545" y="0"/>
                    <a:pt x="527" y="11"/>
                    <a:pt x="517" y="34"/>
                  </a:cubicBezTo>
                  <a:cubicBezTo>
                    <a:pt x="506" y="57"/>
                    <a:pt x="515" y="77"/>
                    <a:pt x="531" y="94"/>
                  </a:cubicBezTo>
                  <a:cubicBezTo>
                    <a:pt x="552" y="115"/>
                    <a:pt x="572" y="135"/>
                    <a:pt x="593" y="156"/>
                  </a:cubicBezTo>
                  <a:cubicBezTo>
                    <a:pt x="620" y="182"/>
                    <a:pt x="648" y="207"/>
                    <a:pt x="675" y="233"/>
                  </a:cubicBezTo>
                  <a:cubicBezTo>
                    <a:pt x="617" y="296"/>
                    <a:pt x="562" y="352"/>
                    <a:pt x="511" y="411"/>
                  </a:cubicBezTo>
                  <a:cubicBezTo>
                    <a:pt x="254" y="703"/>
                    <a:pt x="65" y="1028"/>
                    <a:pt x="15" y="1421"/>
                  </a:cubicBezTo>
                  <a:cubicBezTo>
                    <a:pt x="8" y="1479"/>
                    <a:pt x="5" y="1536"/>
                    <a:pt x="0" y="1594"/>
                  </a:cubicBezTo>
                  <a:cubicBezTo>
                    <a:pt x="3" y="1595"/>
                    <a:pt x="5" y="1596"/>
                    <a:pt x="8" y="1597"/>
                  </a:cubicBezTo>
                  <a:cubicBezTo>
                    <a:pt x="214" y="1150"/>
                    <a:pt x="500" y="760"/>
                    <a:pt x="863" y="429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18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362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54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724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905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086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266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448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I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Arial"/>
              </a:endParaRPr>
            </a:p>
          </p:txBody>
        </p:sp>
        <p:sp>
          <p:nvSpPr>
            <p:cNvPr id="50" name="Freeform 60">
              <a:extLst>
                <a:ext uri="{FF2B5EF4-FFF2-40B4-BE49-F238E27FC236}">
                  <a16:creationId xmlns:a16="http://schemas.microsoft.com/office/drawing/2014/main" id="{D380CA0E-C9A0-D12F-76B8-540D32293881}"/>
                </a:ext>
              </a:extLst>
            </p:cNvPr>
            <p:cNvSpPr>
              <a:spLocks/>
            </p:cNvSpPr>
            <p:nvPr/>
          </p:nvSpPr>
          <p:spPr bwMode="auto">
            <a:xfrm rot="974161" flipH="1">
              <a:off x="1457385" y="3475226"/>
              <a:ext cx="498369" cy="569209"/>
            </a:xfrm>
            <a:custGeom>
              <a:avLst/>
              <a:gdLst>
                <a:gd name="T0" fmla="*/ 863 w 1105"/>
                <a:gd name="T1" fmla="*/ 429 h 1597"/>
                <a:gd name="T2" fmla="*/ 1005 w 1105"/>
                <a:gd name="T3" fmla="*/ 569 h 1597"/>
                <a:gd name="T4" fmla="*/ 1072 w 1105"/>
                <a:gd name="T5" fmla="*/ 587 h 1597"/>
                <a:gd name="T6" fmla="*/ 1105 w 1105"/>
                <a:gd name="T7" fmla="*/ 529 h 1597"/>
                <a:gd name="T8" fmla="*/ 1104 w 1105"/>
                <a:gd name="T9" fmla="*/ 62 h 1597"/>
                <a:gd name="T10" fmla="*/ 1044 w 1105"/>
                <a:gd name="T11" fmla="*/ 0 h 1597"/>
                <a:gd name="T12" fmla="*/ 569 w 1105"/>
                <a:gd name="T13" fmla="*/ 0 h 1597"/>
                <a:gd name="T14" fmla="*/ 517 w 1105"/>
                <a:gd name="T15" fmla="*/ 34 h 1597"/>
                <a:gd name="T16" fmla="*/ 531 w 1105"/>
                <a:gd name="T17" fmla="*/ 94 h 1597"/>
                <a:gd name="T18" fmla="*/ 593 w 1105"/>
                <a:gd name="T19" fmla="*/ 156 h 1597"/>
                <a:gd name="T20" fmla="*/ 675 w 1105"/>
                <a:gd name="T21" fmla="*/ 233 h 1597"/>
                <a:gd name="T22" fmla="*/ 511 w 1105"/>
                <a:gd name="T23" fmla="*/ 411 h 1597"/>
                <a:gd name="T24" fmla="*/ 15 w 1105"/>
                <a:gd name="T25" fmla="*/ 1421 h 1597"/>
                <a:gd name="T26" fmla="*/ 0 w 1105"/>
                <a:gd name="T27" fmla="*/ 1594 h 1597"/>
                <a:gd name="T28" fmla="*/ 8 w 1105"/>
                <a:gd name="T29" fmla="*/ 1597 h 1597"/>
                <a:gd name="T30" fmla="*/ 863 w 1105"/>
                <a:gd name="T31" fmla="*/ 429 h 1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05" h="1597">
                  <a:moveTo>
                    <a:pt x="863" y="429"/>
                  </a:moveTo>
                  <a:cubicBezTo>
                    <a:pt x="910" y="476"/>
                    <a:pt x="958" y="523"/>
                    <a:pt x="1005" y="569"/>
                  </a:cubicBezTo>
                  <a:cubicBezTo>
                    <a:pt x="1024" y="588"/>
                    <a:pt x="1045" y="599"/>
                    <a:pt x="1072" y="587"/>
                  </a:cubicBezTo>
                  <a:cubicBezTo>
                    <a:pt x="1097" y="576"/>
                    <a:pt x="1105" y="555"/>
                    <a:pt x="1105" y="529"/>
                  </a:cubicBezTo>
                  <a:cubicBezTo>
                    <a:pt x="1104" y="374"/>
                    <a:pt x="1105" y="218"/>
                    <a:pt x="1104" y="62"/>
                  </a:cubicBezTo>
                  <a:cubicBezTo>
                    <a:pt x="1104" y="23"/>
                    <a:pt x="1083" y="0"/>
                    <a:pt x="1044" y="0"/>
                  </a:cubicBezTo>
                  <a:cubicBezTo>
                    <a:pt x="886" y="0"/>
                    <a:pt x="728" y="0"/>
                    <a:pt x="569" y="0"/>
                  </a:cubicBezTo>
                  <a:cubicBezTo>
                    <a:pt x="545" y="0"/>
                    <a:pt x="527" y="11"/>
                    <a:pt x="517" y="34"/>
                  </a:cubicBezTo>
                  <a:cubicBezTo>
                    <a:pt x="506" y="57"/>
                    <a:pt x="515" y="77"/>
                    <a:pt x="531" y="94"/>
                  </a:cubicBezTo>
                  <a:cubicBezTo>
                    <a:pt x="552" y="115"/>
                    <a:pt x="572" y="135"/>
                    <a:pt x="593" y="156"/>
                  </a:cubicBezTo>
                  <a:cubicBezTo>
                    <a:pt x="620" y="182"/>
                    <a:pt x="648" y="207"/>
                    <a:pt x="675" y="233"/>
                  </a:cubicBezTo>
                  <a:cubicBezTo>
                    <a:pt x="617" y="296"/>
                    <a:pt x="562" y="352"/>
                    <a:pt x="511" y="411"/>
                  </a:cubicBezTo>
                  <a:cubicBezTo>
                    <a:pt x="254" y="703"/>
                    <a:pt x="65" y="1028"/>
                    <a:pt x="15" y="1421"/>
                  </a:cubicBezTo>
                  <a:cubicBezTo>
                    <a:pt x="8" y="1479"/>
                    <a:pt x="5" y="1536"/>
                    <a:pt x="0" y="1594"/>
                  </a:cubicBezTo>
                  <a:cubicBezTo>
                    <a:pt x="3" y="1595"/>
                    <a:pt x="5" y="1596"/>
                    <a:pt x="8" y="1597"/>
                  </a:cubicBezTo>
                  <a:cubicBezTo>
                    <a:pt x="214" y="1150"/>
                    <a:pt x="500" y="760"/>
                    <a:pt x="863" y="429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18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362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54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724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905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086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266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448" algn="l" defTabSz="914362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I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Arial"/>
              </a:endParaRPr>
            </a:p>
          </p:txBody>
        </p:sp>
      </p:grpSp>
      <p:pic>
        <p:nvPicPr>
          <p:cNvPr id="51" name="Graphic 2" descr="Atom with solid fill">
            <a:extLst>
              <a:ext uri="{FF2B5EF4-FFF2-40B4-BE49-F238E27FC236}">
                <a16:creationId xmlns:a16="http://schemas.microsoft.com/office/drawing/2014/main" id="{674CF9CE-BE0A-0F9C-E792-ADDD56C9A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05304" y="1665152"/>
            <a:ext cx="914400" cy="914400"/>
          </a:xfrm>
          <a:prstGeom prst="rect">
            <a:avLst/>
          </a:prstGeom>
        </p:spPr>
      </p:pic>
      <p:pic>
        <p:nvPicPr>
          <p:cNvPr id="52" name="Graphic 3" descr="Target with solid fill">
            <a:extLst>
              <a:ext uri="{FF2B5EF4-FFF2-40B4-BE49-F238E27FC236}">
                <a16:creationId xmlns:a16="http://schemas.microsoft.com/office/drawing/2014/main" id="{F32E4518-E8F3-2C80-E57F-DF10772E36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31912" y="1665152"/>
            <a:ext cx="914400" cy="914400"/>
          </a:xfrm>
          <a:prstGeom prst="rect">
            <a:avLst/>
          </a:prstGeom>
        </p:spPr>
      </p:pic>
      <p:pic>
        <p:nvPicPr>
          <p:cNvPr id="53" name="Graphic 4" descr="Cloud Computing with solid fill">
            <a:extLst>
              <a:ext uri="{FF2B5EF4-FFF2-40B4-BE49-F238E27FC236}">
                <a16:creationId xmlns:a16="http://schemas.microsoft.com/office/drawing/2014/main" id="{40125982-67DB-0704-AB01-68AFFB31F0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94095" y="3719463"/>
            <a:ext cx="752217" cy="721326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FE1A36BC-ABDA-60C4-F42C-2C405DDD0A70}"/>
              </a:ext>
            </a:extLst>
          </p:cNvPr>
          <p:cNvSpPr txBox="1"/>
          <p:nvPr/>
        </p:nvSpPr>
        <p:spPr>
          <a:xfrm>
            <a:off x="272443" y="445846"/>
            <a:ext cx="87773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kumimoji="0" lang="en-US" sz="2800" b="0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Impact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of Data on Our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707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ySniXFyApYQmGFOHk.P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87010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AGILENT 16-9">
  <a:themeElements>
    <a:clrScheme name="AGILENT COLORS">
      <a:dk1>
        <a:srgbClr val="53565A"/>
      </a:dk1>
      <a:lt1>
        <a:srgbClr val="FFFFFF"/>
      </a:lt1>
      <a:dk2>
        <a:srgbClr val="000000"/>
      </a:dk2>
      <a:lt2>
        <a:srgbClr val="FFFFFF"/>
      </a:lt2>
      <a:accent1>
        <a:srgbClr val="0085D5"/>
      </a:accent1>
      <a:accent2>
        <a:srgbClr val="F2A900"/>
      </a:accent2>
      <a:accent3>
        <a:srgbClr val="84BD00"/>
      </a:accent3>
      <a:accent4>
        <a:srgbClr val="00A9E0"/>
      </a:accent4>
      <a:accent5>
        <a:srgbClr val="00426A"/>
      </a:accent5>
      <a:accent6>
        <a:srgbClr val="D6001C"/>
      </a:accent6>
      <a:hlink>
        <a:srgbClr val="0085D5"/>
      </a:hlink>
      <a:folHlink>
        <a:srgbClr val="80276C"/>
      </a:folHlink>
    </a:clrScheme>
    <a:fontScheme name="AGILENT PPT &amp; OUTLOO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gilent 16-9" id="{3CB74861-FB5A-44F0-BCDF-2AC764DA9061}" vid="{67474137-489F-42F2-AD27-BD96EF6F8569}"/>
    </a:ext>
  </a:extLst>
</a:theme>
</file>

<file path=ppt/theme/theme4.xml><?xml version="1.0" encoding="utf-8"?>
<a:theme xmlns:a="http://schemas.openxmlformats.org/drawingml/2006/main" name="1_Office Theme">
  <a:themeElements>
    <a:clrScheme name="HireRigh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1010"/>
      </a:accent1>
      <a:accent2>
        <a:srgbClr val="757575"/>
      </a:accent2>
      <a:accent3>
        <a:srgbClr val="1F74DB"/>
      </a:accent3>
      <a:accent4>
        <a:srgbClr val="C9D716"/>
      </a:accent4>
      <a:accent5>
        <a:srgbClr val="25BAA7"/>
      </a:accent5>
      <a:accent6>
        <a:srgbClr val="FFC658"/>
      </a:accent6>
      <a:hlink>
        <a:srgbClr val="214069"/>
      </a:hlink>
      <a:folHlink>
        <a:srgbClr val="EA1010"/>
      </a:folHlink>
    </a:clrScheme>
    <a:fontScheme name="HireR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177985</TotalTime>
  <Words>224</Words>
  <Application>Microsoft Office PowerPoint</Application>
  <PresentationFormat>Widescreen</PresentationFormat>
  <Paragraphs>50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9" baseType="lpstr">
      <vt:lpstr>Agfa Rotis Sans Serif</vt:lpstr>
      <vt:lpstr>Arial</vt:lpstr>
      <vt:lpstr>Avenir Next</vt:lpstr>
      <vt:lpstr>Calibri</vt:lpstr>
      <vt:lpstr>Calibri Light</vt:lpstr>
      <vt:lpstr>Lucida Grande</vt:lpstr>
      <vt:lpstr>Roboto</vt:lpstr>
      <vt:lpstr>Roboto Light</vt:lpstr>
      <vt:lpstr>System Font Regular</vt:lpstr>
      <vt:lpstr>Verdana</vt:lpstr>
      <vt:lpstr>Wingdings</vt:lpstr>
      <vt:lpstr>Office Theme</vt:lpstr>
      <vt:lpstr>Custom Design</vt:lpstr>
      <vt:lpstr>1_AGILENT 16-9</vt:lpstr>
      <vt:lpstr>1_Office Theme</vt:lpstr>
      <vt:lpstr>think-cell Slide</vt:lpstr>
      <vt:lpstr>The Impact  of  Data</vt:lpstr>
      <vt:lpstr>The Impact of Data on Our Organization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Patrick Jacolenne</dc:creator>
  <cp:keywords/>
  <dc:description/>
  <cp:lastModifiedBy>Patrick Jacolenne</cp:lastModifiedBy>
  <cp:revision>1543</cp:revision>
  <cp:lastPrinted>2022-01-25T19:11:12Z</cp:lastPrinted>
  <dcterms:created xsi:type="dcterms:W3CDTF">2013-04-15T13:08:21Z</dcterms:created>
  <dcterms:modified xsi:type="dcterms:W3CDTF">2023-08-17T16:41:22Z</dcterms:modified>
  <cp:category/>
</cp:coreProperties>
</file>